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5"/>
  </p:handoutMasterIdLst>
  <p:sldIdLst>
    <p:sldId id="312" r:id="rId3"/>
    <p:sldId id="427" r:id="rId5"/>
    <p:sldId id="428" r:id="rId6"/>
    <p:sldId id="429" r:id="rId7"/>
    <p:sldId id="430" r:id="rId8"/>
    <p:sldId id="431" r:id="rId9"/>
    <p:sldId id="432" r:id="rId10"/>
    <p:sldId id="433" r:id="rId11"/>
    <p:sldId id="434" r:id="rId12"/>
    <p:sldId id="435" r:id="rId13"/>
    <p:sldId id="436" r:id="rId14"/>
    <p:sldId id="437" r:id="rId15"/>
    <p:sldId id="438" r:id="rId16"/>
    <p:sldId id="439" r:id="rId17"/>
    <p:sldId id="440" r:id="rId18"/>
    <p:sldId id="441" r:id="rId19"/>
    <p:sldId id="442" r:id="rId20"/>
    <p:sldId id="443" r:id="rId21"/>
    <p:sldId id="444" r:id="rId22"/>
    <p:sldId id="445" r:id="rId23"/>
    <p:sldId id="446" r:id="rId24"/>
    <p:sldId id="447" r:id="rId25"/>
    <p:sldId id="448" r:id="rId26"/>
    <p:sldId id="449" r:id="rId27"/>
    <p:sldId id="452" r:id="rId28"/>
    <p:sldId id="453" r:id="rId29"/>
    <p:sldId id="454" r:id="rId30"/>
    <p:sldId id="455" r:id="rId31"/>
    <p:sldId id="458" r:id="rId32"/>
    <p:sldId id="361" r:id="rId33"/>
    <p:sldId id="362" r:id="rId34"/>
  </p:sldIdLst>
  <p:sldSz cx="12188825" cy="6858000"/>
  <p:notesSz cx="6858000" cy="9144000"/>
  <p:defaultTextStyle>
    <a:defPPr>
      <a:defRPr lang="en-US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ke" initials="X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231A"/>
    <a:srgbClr val="000000"/>
    <a:srgbClr val="E22219"/>
    <a:srgbClr val="6F7170"/>
    <a:srgbClr val="C4BEB6"/>
    <a:srgbClr val="FF6A00"/>
    <a:srgbClr val="BF0000"/>
    <a:srgbClr val="FFFFFF"/>
    <a:srgbClr val="5F5F5F"/>
    <a:srgbClr val="414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85" autoAdjust="0"/>
    <p:restoredTop sz="79455" autoAdjust="0"/>
  </p:normalViewPr>
  <p:slideViewPr>
    <p:cSldViewPr snapToGrid="0" snapToObjects="1">
      <p:cViewPr varScale="1">
        <p:scale>
          <a:sx n="57" d="100"/>
          <a:sy n="57" d="100"/>
        </p:scale>
        <p:origin x="1074" y="66"/>
      </p:cViewPr>
      <p:guideLst>
        <p:guide orient="horz" pos="501"/>
        <p:guide orient="horz" pos="4192"/>
        <p:guide orient="horz" pos="3844"/>
        <p:guide pos="3882"/>
        <p:guide pos="2271"/>
        <p:guide pos="540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-3090" y="-96"/>
      </p:cViewPr>
      <p:guideLst>
        <p:guide orient="horz" pos="3030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9" Type="http://schemas.openxmlformats.org/officeDocument/2006/relationships/commentAuthors" Target="commentAuthors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C0EDC-3B04-4D43-AC98-A606493C474D}" type="datetimeFigureOut">
              <a:rPr lang="en-US" sz="1000" smtClean="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sz="800" cap="all" dirty="0">
                <a:solidFill>
                  <a:srgbClr val="93959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2011 LENOVO CONFIDENTIAL. All rights reserved.</a:t>
            </a:r>
            <a:endParaRPr lang="en-US" sz="800" cap="all" dirty="0">
              <a:solidFill>
                <a:srgbClr val="93959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3538-DD9D-4F25-8311-592750C50641}" type="slidenum">
              <a:rPr lang="en-US" sz="800" smtClean="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23CF275-28B3-497F-9AED-85D5F023BA5C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800" cap="all" dirty="0">
                <a:solidFill>
                  <a:srgbClr val="939598"/>
                </a:solidFill>
              </a:rPr>
              <a:t>2011 LENOVO CONFIDENTIAL. All rights reserved.</a:t>
            </a:r>
            <a:endParaRPr lang="en-US" sz="800" cap="all" dirty="0">
              <a:solidFill>
                <a:srgbClr val="93959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>
                <a:solidFill>
                  <a:prstClr val="black"/>
                </a:solidFill>
              </a:rPr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世间万物皆对象，编程时时刻刻面对的处理的都是对象，以此引入对象的重要性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区分现实世界中的类和对象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类是代码的基本单位，是面向对象设计的核心，以此引入类的重要性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3526BBA-C1B2-41F9-A397-4C16485E04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 smtClean="0">
                <a:solidFill>
                  <a:srgbClr val="4140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Object-Orientation</a:t>
            </a:r>
            <a:r>
              <a:rPr lang="zh-CN" altLang="en-US" sz="1200" dirty="0" smtClean="0">
                <a:solidFill>
                  <a:srgbClr val="4140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和模拟现实世界的概念</a:t>
            </a:r>
            <a:endParaRPr lang="zh-CN" altLang="en-US" sz="1200" dirty="0" smtClean="0">
              <a:solidFill>
                <a:srgbClr val="4140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 smtClean="0">
                <a:solidFill>
                  <a:srgbClr val="4140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这两行要之后出现</a:t>
            </a:r>
            <a:endParaRPr lang="en-US" altLang="zh-CN" sz="1200" dirty="0" smtClean="0">
              <a:solidFill>
                <a:srgbClr val="4140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image" Target="../media/image1.jpe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image" Target="../media/image1.jpe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2" Type="http://schemas.openxmlformats.org/officeDocument/2006/relationships/image" Target="../media/image20.png"/><Relationship Id="rId21" Type="http://schemas.openxmlformats.org/officeDocument/2006/relationships/image" Target="../media/image33.png"/><Relationship Id="rId20" Type="http://schemas.openxmlformats.org/officeDocument/2006/relationships/image" Target="../media/image32.png"/><Relationship Id="rId2" Type="http://schemas.openxmlformats.org/officeDocument/2006/relationships/image" Target="../media/image26.jpeg"/><Relationship Id="rId19" Type="http://schemas.openxmlformats.org/officeDocument/2006/relationships/image" Target="../media/image31.png"/><Relationship Id="rId18" Type="http://schemas.openxmlformats.org/officeDocument/2006/relationships/image" Target="../media/image30.png"/><Relationship Id="rId17" Type="http://schemas.openxmlformats.org/officeDocument/2006/relationships/image" Target="../media/image16.png"/><Relationship Id="rId16" Type="http://schemas.openxmlformats.org/officeDocument/2006/relationships/image" Target="../media/image29.png"/><Relationship Id="rId15" Type="http://schemas.openxmlformats.org/officeDocument/2006/relationships/image" Target="../media/image28.png"/><Relationship Id="rId14" Type="http://schemas.openxmlformats.org/officeDocument/2006/relationships/image" Target="../media/image27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4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24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76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56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528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31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70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4779" y="5468108"/>
            <a:ext cx="310896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427" y="5468108"/>
            <a:ext cx="310896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5828" y="5442941"/>
            <a:ext cx="365760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6131" y="5468108"/>
            <a:ext cx="310896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3337" y="5468108"/>
            <a:ext cx="310896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5955" y="6330311"/>
            <a:ext cx="4422614" cy="3921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5955" y="6330311"/>
            <a:ext cx="4422614" cy="3921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8982" y="151551"/>
            <a:ext cx="4422614" cy="39216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4"/>
            <a:ext cx="7884015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9" name="Rectangle 28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88336" y="6341251"/>
            <a:ext cx="441655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32"/>
            <p:cNvSpPr/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33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34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35"/>
            <p:cNvSpPr/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36"/>
            <p:cNvSpPr/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  <a:endParaRPr lang="en-US" dirty="0"/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640" y="556260"/>
            <a:ext cx="6048375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7" name="Rectangle 6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88336" y="6341251"/>
            <a:ext cx="441655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32"/>
            <p:cNvSpPr/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33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34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35"/>
            <p:cNvSpPr/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36"/>
            <p:cNvSpPr/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  <a:endParaRPr lang="en-US" dirty="0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640" y="556260"/>
            <a:ext cx="6048375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4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24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76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56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528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31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70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4779" y="5468108"/>
            <a:ext cx="310896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427" y="5468108"/>
            <a:ext cx="310896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5828" y="5442941"/>
            <a:ext cx="365760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6131" y="5468108"/>
            <a:ext cx="310896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3337" y="5468108"/>
            <a:ext cx="310896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5120" y="3464892"/>
            <a:ext cx="1200544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58288" y="4770438"/>
            <a:ext cx="168910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630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470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5120" y="4664439"/>
            <a:ext cx="1200544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-1" fmla="*/ 0 w 1200544"/>
                <a:gd name="connsiteY0-2" fmla="*/ 0 h 106726"/>
                <a:gd name="connsiteX1-3" fmla="*/ 1200544 w 1200544"/>
                <a:gd name="connsiteY1-4" fmla="*/ 0 h 106726"/>
                <a:gd name="connsiteX2-5" fmla="*/ 0 w 1200544"/>
                <a:gd name="connsiteY2-6" fmla="*/ 106726 h 106726"/>
                <a:gd name="connsiteX3-7" fmla="*/ 0 w 1200544"/>
                <a:gd name="connsiteY3-8" fmla="*/ 0 h 1067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6"/>
            <a:ext cx="11073385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170" y="1519963"/>
            <a:ext cx="8535661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3433" y="1260545"/>
            <a:ext cx="485134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5848" y="4437853"/>
            <a:ext cx="660030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19912" y="4738254"/>
            <a:ext cx="495217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screen"/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screen"/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screen"/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screen"/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screen"/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screen"/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screen"/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screen"/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screen"/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screen"/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187" y="2009776"/>
            <a:ext cx="6971627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2015 LENOVO INTERNAL. ALL RIGHTS RESERVED.</a:t>
            </a:r>
            <a:endParaRPr lang="en-US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2C8CB-400E-404C-ACED-5EDB5F9E876A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48640" y="6458563"/>
            <a:ext cx="2413343" cy="18466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8358" y="6356351"/>
            <a:ext cx="2742486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FB4B7F-7108-4E1D-BC72-7A5CDD46FDF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31"/>
            <a:ext cx="12192000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8895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cs typeface="Arial" panose="020B0604020202020204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4792" y="1709928"/>
            <a:ext cx="9582912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9200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section header title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1524" y="0"/>
            <a:ext cx="12188952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4792" y="4589463"/>
            <a:ext cx="958265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178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345" y="6329604"/>
            <a:ext cx="118872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1990" y="4087549"/>
            <a:ext cx="347589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784" y="1591056"/>
            <a:ext cx="11064240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8" Type="http://schemas.openxmlformats.org/officeDocument/2006/relationships/theme" Target="../theme/theme1.xml"/><Relationship Id="rId27" Type="http://schemas.openxmlformats.org/officeDocument/2006/relationships/image" Target="../media/image23.png"/><Relationship Id="rId26" Type="http://schemas.openxmlformats.org/officeDocument/2006/relationships/image" Target="../media/image26.jpeg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  <p:txStyles>
    <p:titleStyle>
      <a:lvl1pPr algn="ctr" defTabSz="1219200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4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90600" indent="-3810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4000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2965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2565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1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4.xml"/><Relationship Id="rId4" Type="http://schemas.openxmlformats.org/officeDocument/2006/relationships/image" Target="../media/image55.png"/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image" Target="../media/image5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56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4.xml"/><Relationship Id="rId3" Type="http://schemas.openxmlformats.org/officeDocument/2006/relationships/image" Target="../media/image52.jpeg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5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4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image" Target="../media/image60.png"/><Relationship Id="rId6" Type="http://schemas.openxmlformats.org/officeDocument/2006/relationships/image" Target="../media/image59.png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4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61.png"/><Relationship Id="rId1" Type="http://schemas.openxmlformats.org/officeDocument/2006/relationships/tags" Target="../tags/tag8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5.xml"/><Relationship Id="rId6" Type="http://schemas.openxmlformats.org/officeDocument/2006/relationships/tags" Target="../tags/tag87.xml"/><Relationship Id="rId5" Type="http://schemas.openxmlformats.org/officeDocument/2006/relationships/image" Target="../media/image62.png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9.xml"/><Relationship Id="rId8" Type="http://schemas.openxmlformats.org/officeDocument/2006/relationships/slideLayout" Target="../slideLayouts/slideLayout5.xml"/><Relationship Id="rId7" Type="http://schemas.openxmlformats.org/officeDocument/2006/relationships/tags" Target="../tags/tag88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image" Target="../media/image68.png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4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1" Type="http://schemas.openxmlformats.org/officeDocument/2006/relationships/notesSlide" Target="../notesSlides/notesSlide20.xml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5.xml"/><Relationship Id="rId6" Type="http://schemas.openxmlformats.org/officeDocument/2006/relationships/tags" Target="../tags/tag90.xml"/><Relationship Id="rId5" Type="http://schemas.openxmlformats.org/officeDocument/2006/relationships/image" Target="../media/image69.png"/><Relationship Id="rId4" Type="http://schemas.openxmlformats.org/officeDocument/2006/relationships/image" Target="../media/image4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5.xml"/><Relationship Id="rId6" Type="http://schemas.openxmlformats.org/officeDocument/2006/relationships/tags" Target="../tags/tag91.xml"/><Relationship Id="rId5" Type="http://schemas.openxmlformats.org/officeDocument/2006/relationships/image" Target="../media/image70.png"/><Relationship Id="rId4" Type="http://schemas.openxmlformats.org/officeDocument/2006/relationships/image" Target="../media/image4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4.xml"/><Relationship Id="rId3" Type="http://schemas.microsoft.com/office/2007/relationships/hdphoto" Target="../media/image73.wdp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3" Type="http://schemas.openxmlformats.org/officeDocument/2006/relationships/notesSlide" Target="../notesSlides/notesSlide4.xml"/><Relationship Id="rId22" Type="http://schemas.openxmlformats.org/officeDocument/2006/relationships/slideLayout" Target="../slideLayouts/slideLayout5.xml"/><Relationship Id="rId21" Type="http://schemas.openxmlformats.org/officeDocument/2006/relationships/tags" Target="../tags/tag17.xml"/><Relationship Id="rId20" Type="http://schemas.openxmlformats.org/officeDocument/2006/relationships/image" Target="../media/image38.png"/><Relationship Id="rId2" Type="http://schemas.openxmlformats.org/officeDocument/2006/relationships/tags" Target="../tags/tag2.xml"/><Relationship Id="rId19" Type="http://schemas.openxmlformats.org/officeDocument/2006/relationships/image" Target="../media/image37.png"/><Relationship Id="rId18" Type="http://schemas.openxmlformats.org/officeDocument/2006/relationships/image" Target="../media/image36.png"/><Relationship Id="rId17" Type="http://schemas.openxmlformats.org/officeDocument/2006/relationships/image" Target="../media/image35.png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2" Type="http://schemas.openxmlformats.org/officeDocument/2006/relationships/slideLayout" Target="../slideLayouts/slideLayout5.xml"/><Relationship Id="rId21" Type="http://schemas.openxmlformats.org/officeDocument/2006/relationships/tags" Target="../tags/tag34.xml"/><Relationship Id="rId20" Type="http://schemas.openxmlformats.org/officeDocument/2006/relationships/image" Target="../media/image42.png"/><Relationship Id="rId2" Type="http://schemas.openxmlformats.org/officeDocument/2006/relationships/tags" Target="../tags/tag19.xml"/><Relationship Id="rId19" Type="http://schemas.openxmlformats.org/officeDocument/2006/relationships/image" Target="../media/image41.png"/><Relationship Id="rId18" Type="http://schemas.openxmlformats.org/officeDocument/2006/relationships/image" Target="../media/image40.png"/><Relationship Id="rId17" Type="http://schemas.openxmlformats.org/officeDocument/2006/relationships/image" Target="../media/image39.png"/><Relationship Id="rId16" Type="http://schemas.openxmlformats.org/officeDocument/2006/relationships/tags" Target="../tags/tag33.xml"/><Relationship Id="rId15" Type="http://schemas.openxmlformats.org/officeDocument/2006/relationships/tags" Target="../tags/tag3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tags" Target="../tags/tag1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4" Type="http://schemas.openxmlformats.org/officeDocument/2006/relationships/slideLayout" Target="../slideLayouts/slideLayout5.xml"/><Relationship Id="rId23" Type="http://schemas.openxmlformats.org/officeDocument/2006/relationships/tags" Target="../tags/tag53.xml"/><Relationship Id="rId22" Type="http://schemas.openxmlformats.org/officeDocument/2006/relationships/image" Target="../media/image39.png"/><Relationship Id="rId21" Type="http://schemas.openxmlformats.org/officeDocument/2006/relationships/image" Target="../media/image41.png"/><Relationship Id="rId20" Type="http://schemas.openxmlformats.org/officeDocument/2006/relationships/image" Target="../media/image40.png"/><Relationship Id="rId2" Type="http://schemas.openxmlformats.org/officeDocument/2006/relationships/tags" Target="../tags/tag36.xml"/><Relationship Id="rId19" Type="http://schemas.openxmlformats.org/officeDocument/2006/relationships/image" Target="../media/image42.png"/><Relationship Id="rId18" Type="http://schemas.openxmlformats.org/officeDocument/2006/relationships/tags" Target="../tags/tag52.xml"/><Relationship Id="rId17" Type="http://schemas.openxmlformats.org/officeDocument/2006/relationships/tags" Target="../tags/tag51.xml"/><Relationship Id="rId16" Type="http://schemas.openxmlformats.org/officeDocument/2006/relationships/tags" Target="../tags/tag50.xml"/><Relationship Id="rId15" Type="http://schemas.openxmlformats.org/officeDocument/2006/relationships/tags" Target="../tags/tag49.xml"/><Relationship Id="rId14" Type="http://schemas.openxmlformats.org/officeDocument/2006/relationships/tags" Target="../tags/tag48.xml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tags" Target="../tags/tag35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image" Target="../media/image47.png"/><Relationship Id="rId3" Type="http://schemas.openxmlformats.org/officeDocument/2006/relationships/tags" Target="../tags/tag55.xml"/><Relationship Id="rId2" Type="http://schemas.openxmlformats.org/officeDocument/2006/relationships/image" Target="../media/image46.png"/><Relationship Id="rId16" Type="http://schemas.openxmlformats.org/officeDocument/2006/relationships/slideLayout" Target="../slideLayouts/slideLayout5.xml"/><Relationship Id="rId15" Type="http://schemas.openxmlformats.org/officeDocument/2006/relationships/tags" Target="../tags/tag65.xml"/><Relationship Id="rId14" Type="http://schemas.openxmlformats.org/officeDocument/2006/relationships/image" Target="../media/image48.png"/><Relationship Id="rId13" Type="http://schemas.openxmlformats.org/officeDocument/2006/relationships/tags" Target="../tags/tag64.xml"/><Relationship Id="rId12" Type="http://schemas.openxmlformats.org/officeDocument/2006/relationships/tags" Target="../tags/tag63.xml"/><Relationship Id="rId11" Type="http://schemas.openxmlformats.org/officeDocument/2006/relationships/tags" Target="../tags/tag62.xml"/><Relationship Id="rId10" Type="http://schemas.openxmlformats.org/officeDocument/2006/relationships/tags" Target="../tags/tag61.xml"/><Relationship Id="rId1" Type="http://schemas.openxmlformats.org/officeDocument/2006/relationships/tags" Target="../tags/tag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4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类和对象</a:t>
            </a:r>
            <a:endParaRPr lang="zh-CN" altLang="en-US" sz="4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联想教育</a:t>
            </a:r>
            <a:endParaRPr lang="en-US" dirty="0">
              <a:solidFill>
                <a:schemeClr val="bg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548640" y="274955"/>
            <a:ext cx="11073384" cy="521208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什么是面向对象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970810" y="1763839"/>
            <a:ext cx="8229043" cy="4284696"/>
          </a:xfrm>
          <a:prstGeom prst="rect">
            <a:avLst/>
          </a:prstGeom>
          <a:ln>
            <a:solidFill>
              <a:srgbClr val="6F7170"/>
            </a:solidFill>
          </a:ln>
        </p:spPr>
        <p:txBody>
          <a:bodyPr/>
          <a:lstStyle/>
          <a:p>
            <a:r>
              <a:rPr lang="zh-CN" altLang="en-US" sz="2400" dirty="0">
                <a:solidFill>
                  <a:srgbClr val="4140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面向对象设计的优点</a:t>
            </a:r>
            <a:r>
              <a:rPr lang="zh-CN" altLang="en-US" sz="2400" dirty="0" smtClean="0">
                <a:solidFill>
                  <a:srgbClr val="4140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 smtClean="0">
              <a:solidFill>
                <a:srgbClr val="4140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rgbClr val="4140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可移植性</a:t>
            </a:r>
            <a:r>
              <a:rPr lang="zh-CN" altLang="en-US" sz="2400" dirty="0">
                <a:solidFill>
                  <a:srgbClr val="4140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，可维护性，安全性，更符合人类思维方式，易于开发，提高代码可读性</a:t>
            </a:r>
            <a:endParaRPr lang="en-US" altLang="zh-CN" sz="2400" dirty="0" smtClean="0">
              <a:solidFill>
                <a:srgbClr val="4140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2400" dirty="0">
              <a:solidFill>
                <a:srgbClr val="4140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0" y="1353091"/>
            <a:ext cx="4932665" cy="0"/>
          </a:xfrm>
          <a:prstGeom prst="line">
            <a:avLst/>
          </a:prstGeom>
          <a:ln w="254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647" y="1909969"/>
            <a:ext cx="5647206" cy="41385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84910" y="1094740"/>
            <a:ext cx="9825990" cy="5470525"/>
          </a:xfrm>
          <a:prstGeom prst="rect">
            <a:avLst/>
          </a:prstGeom>
          <a:noFill/>
          <a:ln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indent="0">
              <a:lnSpc>
                <a:spcPct val="150000"/>
              </a:lnSpc>
              <a:buFont typeface="+mj-lt"/>
              <a:buNone/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什么是面向对象</a:t>
            </a:r>
            <a:endParaRPr lang="zh-CN" altLang="en-US" sz="3200" dirty="0"/>
          </a:p>
        </p:txBody>
      </p:sp>
      <p:grpSp>
        <p:nvGrpSpPr>
          <p:cNvPr id="8" name="组合 7"/>
          <p:cNvGrpSpPr/>
          <p:nvPr/>
        </p:nvGrpSpPr>
        <p:grpSpPr>
          <a:xfrm>
            <a:off x="4808676" y="1095029"/>
            <a:ext cx="2578333" cy="995409"/>
            <a:chOff x="4403259" y="1248230"/>
            <a:chExt cx="3368480" cy="970792"/>
          </a:xfrm>
        </p:grpSpPr>
        <p:sp>
          <p:nvSpPr>
            <p:cNvPr id="7" name="矩形 6"/>
            <p:cNvSpPr/>
            <p:nvPr/>
          </p:nvSpPr>
          <p:spPr>
            <a:xfrm>
              <a:off x="4404425" y="2023407"/>
              <a:ext cx="3367314" cy="19561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403259" y="1248230"/>
              <a:ext cx="3367314" cy="775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总结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49" y="1167674"/>
            <a:ext cx="652079" cy="65207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796611" y="6408740"/>
            <a:ext cx="2577441" cy="1599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505585" y="2308860"/>
            <a:ext cx="9178290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2000" dirty="0" err="1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面向对象的编程---object oriented programming</a:t>
            </a:r>
            <a:endParaRPr lang="zh-CN" altLang="en-US" sz="2000" dirty="0" err="1" smtClean="0">
              <a:solidFill>
                <a:srgbClr val="E223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简称：OOP，是一种编程的思想。OOP把对象当成一个程序的基本单元，一个对象包含了数据和操作数据的函数。面向对象的出现极大的提高了编程的效率，使其编程的重用性增高。</a:t>
            </a:r>
            <a:endParaRPr lang="zh-CN" altLang="en-US" sz="2000" dirty="0" err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endParaRPr lang="zh-CN" altLang="en-US" sz="2000" dirty="0" err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zh-CN" altLang="en-US" sz="20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特点</a:t>
            </a:r>
            <a:endParaRPr lang="zh-CN" altLang="en-US" sz="2000" dirty="0" err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0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lang="zh-CN" altLang="en-US" sz="20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注重 对象和职责，不同的对象承担不同的职责</a:t>
            </a:r>
            <a:endParaRPr lang="zh-CN" altLang="en-US" sz="2000" dirty="0" err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30000"/>
              </a:lnSpc>
            </a:pPr>
            <a:r>
              <a:rPr lang="en-US" altLang="zh-CN" sz="20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 </a:t>
            </a:r>
            <a:r>
              <a:rPr lang="zh-CN" altLang="en-US" sz="20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更加适合应对复杂的需求变化，是专门应对复杂项目开发，提供的固定套路</a:t>
            </a:r>
            <a:endParaRPr lang="zh-CN" altLang="en-US" sz="2000" dirty="0" err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 txBox="1"/>
          <p:nvPr/>
        </p:nvSpPr>
        <p:spPr>
          <a:xfrm>
            <a:off x="457200" y="236663"/>
            <a:ext cx="9582659" cy="705681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990600" lvl="1" indent="-3810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524000" lvl="2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133600" lvl="3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743200" lvl="4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514600" lvl="5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L="2971800" lvl="6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L="3429000" lvl="7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L="3886200" lvl="8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marL="0" indent="0">
              <a:buNone/>
            </a:pPr>
            <a:r>
              <a:rPr lang="zh-CN" altLang="en-US" sz="3600" dirty="0" smtClean="0">
                <a:solidFill>
                  <a:schemeClr val="bg1"/>
                </a:solidFill>
              </a:rPr>
              <a:t>什么是面向对象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77804" y="5126816"/>
            <a:ext cx="9722271" cy="893310"/>
          </a:xfrm>
          <a:prstGeom prst="rect">
            <a:avLst/>
          </a:prstGeom>
          <a:solidFill>
            <a:srgbClr val="6F7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11662" y="2128871"/>
            <a:ext cx="4569619" cy="923371"/>
          </a:xfrm>
          <a:prstGeom prst="rect">
            <a:avLst/>
          </a:prstGeom>
          <a:solidFill>
            <a:srgbClr val="6F7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98613" y="3603085"/>
            <a:ext cx="4575529" cy="923370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75767" y="1583620"/>
            <a:ext cx="131085" cy="4436506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75767" y="1583620"/>
            <a:ext cx="4605514" cy="127961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82973" y="2329015"/>
            <a:ext cx="379116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什么是面向对象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35606" y="3787413"/>
            <a:ext cx="387072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什么是类和</a:t>
            </a:r>
            <a:r>
              <a:rPr lang="zh-CN" altLang="en-US" sz="2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对象</a:t>
            </a:r>
            <a:r>
              <a:rPr lang="zh-CN" altLang="en-US" sz="2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KSO_Shape"/>
          <p:cNvSpPr/>
          <p:nvPr/>
        </p:nvSpPr>
        <p:spPr bwMode="auto">
          <a:xfrm>
            <a:off x="1558321" y="2214746"/>
            <a:ext cx="451480" cy="690033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1517646" y="3761719"/>
            <a:ext cx="470118" cy="469474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1567400" y="5329871"/>
            <a:ext cx="453500" cy="462690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1218565"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是属性和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en-US" sz="2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02442" y="5292471"/>
            <a:ext cx="387072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什么是属性和方法</a:t>
            </a:r>
            <a:r>
              <a:rPr lang="zh-CN" altLang="en-US" sz="2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416" y="1583620"/>
            <a:ext cx="4757854" cy="31728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14" descr="u=2437117156,4133383506&amp;fm=52&amp;gp=0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819" y="5132633"/>
            <a:ext cx="2657656" cy="1546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占位符 2"/>
          <p:cNvSpPr txBox="1"/>
          <p:nvPr/>
        </p:nvSpPr>
        <p:spPr>
          <a:xfrm>
            <a:off x="457200" y="236663"/>
            <a:ext cx="9582659" cy="705681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990600" lvl="1" indent="-3810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524000" lvl="2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133600" lvl="3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743200" lvl="4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514600" lvl="5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L="2971800" lvl="6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L="3429000" lvl="7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L="3886200" lvl="8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marL="0" indent="0">
              <a:buNone/>
            </a:pPr>
            <a:r>
              <a:rPr lang="zh-CN" altLang="en-US" sz="3600" b="1" dirty="0" smtClean="0">
                <a:solidFill>
                  <a:schemeClr val="bg1"/>
                </a:solidFill>
              </a:rPr>
              <a:t>什么是类和对象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7" name="图片 12" descr="u=756208961,170362909&amp;fm=52&amp;gp=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048" y="3727280"/>
            <a:ext cx="2657656" cy="1993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3" descr="u=2338252538,3133074752&amp;fm=52&amp;gp=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115" y="2782378"/>
            <a:ext cx="2657656" cy="165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839238" y="1493854"/>
            <a:ext cx="7972465" cy="1171696"/>
          </a:xfrm>
          <a:ln>
            <a:solidFill>
              <a:srgbClr val="E2231A"/>
            </a:solidFill>
          </a:ln>
        </p:spPr>
        <p:txBody>
          <a:bodyPr/>
          <a:lstStyle/>
          <a:p>
            <a:pPr marL="609600" lvl="1" indent="0">
              <a:buNone/>
            </a:pPr>
            <a:r>
              <a:rPr lang="zh-CN" altLang="en-US" sz="2800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拼运气 </a:t>
            </a:r>
            <a:r>
              <a:rPr lang="en-US" altLang="zh-CN" sz="2400" dirty="0">
                <a:solidFill>
                  <a:srgbClr val="4140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2400" dirty="0">
                <a:solidFill>
                  <a:srgbClr val="4140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拼</a:t>
            </a:r>
            <a:r>
              <a:rPr lang="en-US" altLang="zh-CN" sz="2400" dirty="0">
                <a:solidFill>
                  <a:srgbClr val="4140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RP</a:t>
            </a:r>
            <a:r>
              <a:rPr lang="zh-CN" altLang="en-US" sz="2400" dirty="0" smtClean="0">
                <a:solidFill>
                  <a:srgbClr val="4140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，看</a:t>
            </a:r>
            <a:r>
              <a:rPr lang="zh-CN" altLang="en-US" sz="2400" dirty="0">
                <a:solidFill>
                  <a:srgbClr val="4140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谁猜的准</a:t>
            </a:r>
            <a:endParaRPr lang="en-US" altLang="zh-CN" sz="2400" dirty="0">
              <a:solidFill>
                <a:srgbClr val="4140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400" dirty="0" smtClean="0">
                <a:solidFill>
                  <a:srgbClr val="4140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zh-CN" altLang="en-US" sz="2400" dirty="0">
                <a:solidFill>
                  <a:srgbClr val="4140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zh-CN" altLang="en-US" sz="2400" dirty="0" smtClean="0">
                <a:solidFill>
                  <a:srgbClr val="4140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中的汽车是类还是对象？</a:t>
            </a:r>
            <a:endParaRPr lang="en-US" altLang="zh-CN" sz="2400" dirty="0">
              <a:solidFill>
                <a:srgbClr val="4140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22" y="3761669"/>
            <a:ext cx="1938343" cy="274192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39929" y="4875286"/>
            <a:ext cx="8229600" cy="4525101"/>
          </a:xfrm>
        </p:spPr>
        <p:txBody>
          <a:bodyPr/>
          <a:lstStyle/>
          <a:p>
            <a:r>
              <a:rPr lang="zh-CN" altLang="en-US" sz="2400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对象的概念：</a:t>
            </a:r>
            <a:endParaRPr lang="zh-CN" altLang="en-US" sz="2400" dirty="0">
              <a:solidFill>
                <a:srgbClr val="E223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用来描述客观事物的一个实体，由一组属性和方法构成</a:t>
            </a:r>
            <a:endParaRPr lang="zh-CN" altLang="en-US" sz="2800" dirty="0">
              <a:solidFill>
                <a:srgbClr val="E223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457200" y="236663"/>
            <a:ext cx="9582659" cy="705681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990600" lvl="1" indent="-3810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524000" lvl="2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133600" lvl="3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743200" lvl="4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514600" lvl="5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L="2971800" lvl="6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L="3429000" lvl="7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L="3886200" lvl="8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marL="0" indent="0">
              <a:buNone/>
            </a:pPr>
            <a:r>
              <a:rPr lang="zh-CN" altLang="en-US" sz="3600" b="1" dirty="0" smtClean="0">
                <a:solidFill>
                  <a:schemeClr val="bg1"/>
                </a:solidFill>
              </a:rPr>
              <a:t>什么是类和对象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561" y="763025"/>
            <a:ext cx="4584453" cy="33685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6" name="直接连接符 5"/>
          <p:cNvCxnSpPr/>
          <p:nvPr/>
        </p:nvCxnSpPr>
        <p:spPr>
          <a:xfrm flipV="1">
            <a:off x="1470206" y="4469326"/>
            <a:ext cx="9250773" cy="13644"/>
          </a:xfrm>
          <a:prstGeom prst="line">
            <a:avLst/>
          </a:prstGeom>
          <a:ln w="254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 txBox="1"/>
          <p:nvPr/>
        </p:nvSpPr>
        <p:spPr>
          <a:xfrm>
            <a:off x="457200" y="236663"/>
            <a:ext cx="9582659" cy="705681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990600" lvl="1" indent="-3810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524000" lvl="2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133600" lvl="3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743200" lvl="4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514600" lvl="5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L="2971800" lvl="6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L="3429000" lvl="7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L="3886200" lvl="8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chemeClr val="bg1"/>
                </a:solidFill>
              </a:rPr>
              <a:t>什么是类和对象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7" name="图片 12" descr="u=756208961,170362909&amp;fm=52&amp;gp=0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997" y="2172080"/>
            <a:ext cx="2657656" cy="1993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3" descr="u=2338252538,3133074752&amp;fm=52&amp;gp=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993" y="2532690"/>
            <a:ext cx="2657656" cy="165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14" descr="u=2437117156,4133383506&amp;fm=52&amp;gp=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013" y="2395566"/>
            <a:ext cx="2657656" cy="1546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右大括号 4"/>
          <p:cNvSpPr/>
          <p:nvPr/>
        </p:nvSpPr>
        <p:spPr>
          <a:xfrm rot="16200000">
            <a:off x="5903712" y="-623981"/>
            <a:ext cx="518025" cy="5683540"/>
          </a:xfrm>
          <a:prstGeom prst="rightBrace">
            <a:avLst/>
          </a:prstGeom>
          <a:ln w="22225">
            <a:solidFill>
              <a:srgbClr val="6F71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554305" y="1373302"/>
            <a:ext cx="157271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6F71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共同点？</a:t>
            </a:r>
            <a:endParaRPr lang="en-US" altLang="zh-CN" dirty="0">
              <a:solidFill>
                <a:srgbClr val="6F71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7130463" y="1604010"/>
            <a:ext cx="417077" cy="0"/>
          </a:xfrm>
          <a:prstGeom prst="straightConnector1">
            <a:avLst/>
          </a:prstGeom>
          <a:ln w="25400">
            <a:solidFill>
              <a:srgbClr val="C4BE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05"/>
          <p:cNvGrpSpPr/>
          <p:nvPr/>
        </p:nvGrpSpPr>
        <p:grpSpPr bwMode="auto">
          <a:xfrm rot="19765573" flipH="1">
            <a:off x="7698236" y="1100292"/>
            <a:ext cx="908783" cy="933885"/>
            <a:chOff x="5580063" y="2757488"/>
            <a:chExt cx="1031875" cy="1022350"/>
          </a:xfrm>
          <a:solidFill>
            <a:srgbClr val="000000"/>
          </a:solidFill>
        </p:grpSpPr>
        <p:sp>
          <p:nvSpPr>
            <p:cNvPr id="15" name="Ellipse 44"/>
            <p:cNvSpPr/>
            <p:nvPr/>
          </p:nvSpPr>
          <p:spPr bwMode="auto">
            <a:xfrm rot="21052097">
              <a:off x="5590124" y="2757488"/>
              <a:ext cx="1021814" cy="1022350"/>
            </a:xfrm>
            <a:prstGeom prst="ellipse">
              <a:avLst/>
            </a:prstGeom>
            <a:grpFill/>
            <a:ln w="9525" cap="flat" cmpd="sng" algn="ctr">
              <a:solidFill>
                <a:srgbClr val="0081BE">
                  <a:lumMod val="75000"/>
                </a:srgb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da-DK" u="sng">
                <a:solidFill>
                  <a:srgbClr val="FFFFFF"/>
                </a:solidFill>
                <a:latin typeface="Calibri" panose="020F0502020204030204" charset="0"/>
              </a:endParaRPr>
            </a:p>
          </p:txBody>
        </p:sp>
        <p:sp>
          <p:nvSpPr>
            <p:cNvPr id="16" name="Måne 63"/>
            <p:cNvSpPr/>
            <p:nvPr/>
          </p:nvSpPr>
          <p:spPr bwMode="auto">
            <a:xfrm rot="16552097">
              <a:off x="5850994" y="3038453"/>
              <a:ext cx="450073" cy="991936"/>
            </a:xfrm>
            <a:prstGeom prst="moon">
              <a:avLst>
                <a:gd name="adj" fmla="val 18952"/>
              </a:avLst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 u="sng">
                <a:solidFill>
                  <a:srgbClr val="FFFFFF"/>
                </a:solidFill>
                <a:latin typeface="Calibri" panose="020F0502020204030204" charset="0"/>
              </a:endParaRPr>
            </a:p>
          </p:txBody>
        </p:sp>
        <p:sp>
          <p:nvSpPr>
            <p:cNvPr id="17" name="Ellipse 45"/>
            <p:cNvSpPr>
              <a:spLocks noChangeArrowheads="1"/>
            </p:cNvSpPr>
            <p:nvPr/>
          </p:nvSpPr>
          <p:spPr bwMode="auto">
            <a:xfrm>
              <a:off x="5735638" y="2786063"/>
              <a:ext cx="722312" cy="5397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华文细黑" panose="02010600040101010101" pitchFamily="2" charset="-122"/>
                </a:defRPr>
              </a:lvl9pPr>
            </a:lstStyle>
            <a:p>
              <a:pPr algn="ctr" eaLnBrk="1" hangingPunct="1"/>
              <a:endParaRPr lang="da-DK" altLang="zh-CN" u="sng">
                <a:solidFill>
                  <a:srgbClr val="FFFFFF"/>
                </a:solidFill>
                <a:latin typeface="Calibri" panose="020F0502020204030204" charset="0"/>
              </a:endParaRPr>
            </a:p>
          </p:txBody>
        </p:sp>
      </p:grpSp>
      <p:sp>
        <p:nvSpPr>
          <p:cNvPr id="18" name="Rektangel 76"/>
          <p:cNvSpPr>
            <a:spLocks noChangeArrowheads="1"/>
          </p:cNvSpPr>
          <p:nvPr/>
        </p:nvSpPr>
        <p:spPr bwMode="auto">
          <a:xfrm>
            <a:off x="7713692" y="1398273"/>
            <a:ext cx="860654" cy="352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700" b="1" kern="0" noProof="1" smtClean="0">
                <a:solidFill>
                  <a:schemeClr val="bg1"/>
                </a:solidFill>
                <a:latin typeface="Calibri" panose="020F0502020204030204" charset="0"/>
                <a:cs typeface="Arial" panose="020B0604020202020204" pitchFamily="34" charset="0"/>
              </a:rPr>
              <a:t>汽车类</a:t>
            </a:r>
            <a:endParaRPr lang="da-DK" sz="1700" b="1" kern="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741722" y="4243575"/>
            <a:ext cx="1960633" cy="1533232"/>
            <a:chOff x="1742176" y="4243787"/>
            <a:chExt cx="1961144" cy="1533631"/>
          </a:xfrm>
        </p:grpSpPr>
        <p:cxnSp>
          <p:nvCxnSpPr>
            <p:cNvPr id="20" name="直接箭头连接符 19"/>
            <p:cNvCxnSpPr/>
            <p:nvPr/>
          </p:nvCxnSpPr>
          <p:spPr>
            <a:xfrm flipH="1">
              <a:off x="2625329" y="4243787"/>
              <a:ext cx="10088" cy="56452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1742176" y="4892183"/>
              <a:ext cx="1961144" cy="706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E223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是一个具体事物</a:t>
              </a:r>
              <a:endParaRPr lang="en-US" altLang="zh-CN" sz="2000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742176" y="5378534"/>
              <a:ext cx="1961144" cy="398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E223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看得见 摸得着</a:t>
              </a:r>
              <a:endParaRPr lang="en-US" altLang="zh-CN" sz="2000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8868809" y="1370765"/>
            <a:ext cx="249655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6F71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000" dirty="0">
                <a:solidFill>
                  <a:srgbClr val="6F71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zh-CN" altLang="en-US" sz="2000" dirty="0" smtClean="0">
                <a:solidFill>
                  <a:srgbClr val="6F71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抽象的分类</a:t>
            </a:r>
            <a:endParaRPr lang="en-US" altLang="zh-CN" sz="2000" dirty="0">
              <a:solidFill>
                <a:srgbClr val="6F71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697512" y="4187685"/>
            <a:ext cx="1960633" cy="1533232"/>
            <a:chOff x="1742176" y="4243787"/>
            <a:chExt cx="1961144" cy="1533631"/>
          </a:xfrm>
        </p:grpSpPr>
        <p:cxnSp>
          <p:nvCxnSpPr>
            <p:cNvPr id="28" name="直接箭头连接符 27"/>
            <p:cNvCxnSpPr/>
            <p:nvPr/>
          </p:nvCxnSpPr>
          <p:spPr>
            <a:xfrm flipH="1">
              <a:off x="2625329" y="4243787"/>
              <a:ext cx="10088" cy="56452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1742176" y="4892183"/>
              <a:ext cx="1961144" cy="706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E223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是一个具体事物</a:t>
              </a:r>
              <a:endParaRPr lang="en-US" altLang="zh-CN" sz="2000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742176" y="5378534"/>
              <a:ext cx="1961144" cy="398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E223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看得见 摸得着</a:t>
              </a:r>
              <a:endParaRPr lang="en-US" altLang="zh-CN" sz="2000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053186" y="4165322"/>
            <a:ext cx="1960633" cy="1533232"/>
            <a:chOff x="1742176" y="4243787"/>
            <a:chExt cx="1961144" cy="1533631"/>
          </a:xfrm>
        </p:grpSpPr>
        <p:cxnSp>
          <p:nvCxnSpPr>
            <p:cNvPr id="32" name="直接箭头连接符 31"/>
            <p:cNvCxnSpPr/>
            <p:nvPr/>
          </p:nvCxnSpPr>
          <p:spPr>
            <a:xfrm flipH="1">
              <a:off x="2625329" y="4243787"/>
              <a:ext cx="10088" cy="56452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1742176" y="4892183"/>
              <a:ext cx="1961144" cy="706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E223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是一个具体事物</a:t>
              </a:r>
              <a:endParaRPr lang="en-US" altLang="zh-CN" sz="2000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742176" y="5378534"/>
              <a:ext cx="1961144" cy="398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E223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看得见 摸得着</a:t>
              </a:r>
              <a:endParaRPr lang="en-US" altLang="zh-CN" sz="2000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1" grpId="0"/>
      <p:bldP spid="18" grpId="0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25704" r="-156" b="4203"/>
          <a:stretch>
            <a:fillRect/>
          </a:stretch>
        </p:blipFill>
        <p:spPr>
          <a:xfrm>
            <a:off x="19046" y="-56242"/>
            <a:ext cx="12188825" cy="6988654"/>
          </a:xfrm>
          <a:prstGeom prst="rect">
            <a:avLst/>
          </a:prstGeom>
        </p:spPr>
      </p:pic>
      <p:sp>
        <p:nvSpPr>
          <p:cNvPr id="4" name="文本占位符 2"/>
          <p:cNvSpPr txBox="1"/>
          <p:nvPr/>
        </p:nvSpPr>
        <p:spPr>
          <a:xfrm>
            <a:off x="457200" y="236663"/>
            <a:ext cx="9582659" cy="705681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990600" lvl="1" indent="-3810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524000" lvl="2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133600" lvl="3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743200" lvl="4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514600" lvl="5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L="2971800" lvl="6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L="3429000" lvl="7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L="3886200" lvl="8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marL="0" indent="0">
              <a:buNone/>
            </a:pP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57200" y="1235248"/>
            <a:ext cx="3466078" cy="1363110"/>
          </a:xfrm>
          <a:prstGeom prst="roundRect">
            <a:avLst/>
          </a:prstGeom>
          <a:solidFill>
            <a:srgbClr val="C4BEB6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1406" y="1189818"/>
            <a:ext cx="8229600" cy="1363110"/>
          </a:xfrm>
        </p:spPr>
        <p:txBody>
          <a:bodyPr/>
          <a:lstStyle/>
          <a:p>
            <a:r>
              <a:rPr lang="zh-CN" altLang="en-US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概念：</a:t>
            </a:r>
            <a:endParaRPr lang="zh-CN" altLang="en-US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类是具有相同属性</a:t>
            </a:r>
            <a:r>
              <a:rPr lang="zh-CN" altLang="en-US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endParaRPr lang="en-US" altLang="zh-CN" sz="24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的一组对象的集合 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93845" y="893"/>
            <a:ext cx="4894980" cy="6914565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分组讨论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KSO_Shape"/>
          <p:cNvSpPr>
            <a:spLocks noChangeAspect="1"/>
          </p:cNvSpPr>
          <p:nvPr/>
        </p:nvSpPr>
        <p:spPr bwMode="auto">
          <a:xfrm>
            <a:off x="7545567" y="2062620"/>
            <a:ext cx="4221835" cy="2061663"/>
          </a:xfrm>
          <a:custGeom>
            <a:avLst/>
            <a:gdLst>
              <a:gd name="T0" fmla="*/ 1064190 w 4529137"/>
              <a:gd name="T1" fmla="*/ 757398 h 2211388"/>
              <a:gd name="T2" fmla="*/ 1187209 w 4529137"/>
              <a:gd name="T3" fmla="*/ 776390 h 2211388"/>
              <a:gd name="T4" fmla="*/ 765205 w 4529137"/>
              <a:gd name="T5" fmla="*/ 645019 h 2211388"/>
              <a:gd name="T6" fmla="*/ 846226 w 4529137"/>
              <a:gd name="T7" fmla="*/ 630930 h 2211388"/>
              <a:gd name="T8" fmla="*/ 387846 w 4529137"/>
              <a:gd name="T9" fmla="*/ 603839 h 2211388"/>
              <a:gd name="T10" fmla="*/ 382406 w 4529137"/>
              <a:gd name="T11" fmla="*/ 667180 h 2211388"/>
              <a:gd name="T12" fmla="*/ 881438 w 4529137"/>
              <a:gd name="T13" fmla="*/ 621868 h 2211388"/>
              <a:gd name="T14" fmla="*/ 1532434 w 4529137"/>
              <a:gd name="T15" fmla="*/ 564369 h 2211388"/>
              <a:gd name="T16" fmla="*/ 1644899 w 4529137"/>
              <a:gd name="T17" fmla="*/ 617514 h 2211388"/>
              <a:gd name="T18" fmla="*/ 325527 w 4529137"/>
              <a:gd name="T19" fmla="*/ 469049 h 2211388"/>
              <a:gd name="T20" fmla="*/ 1244776 w 4529137"/>
              <a:gd name="T21" fmla="*/ 814170 h 2211388"/>
              <a:gd name="T22" fmla="*/ 1365484 w 4529137"/>
              <a:gd name="T23" fmla="*/ 855916 h 2211388"/>
              <a:gd name="T24" fmla="*/ 1388802 w 4529137"/>
              <a:gd name="T25" fmla="*/ 514277 h 2211388"/>
              <a:gd name="T26" fmla="*/ 1151764 w 4529137"/>
              <a:gd name="T27" fmla="*/ 319165 h 2211388"/>
              <a:gd name="T28" fmla="*/ 230379 w 4529137"/>
              <a:gd name="T29" fmla="*/ 121531 h 2211388"/>
              <a:gd name="T30" fmla="*/ 367041 w 4529137"/>
              <a:gd name="T31" fmla="*/ 120005 h 2211388"/>
              <a:gd name="T32" fmla="*/ 307681 w 4529137"/>
              <a:gd name="T33" fmla="*/ 196224 h 2211388"/>
              <a:gd name="T34" fmla="*/ 590835 w 4529137"/>
              <a:gd name="T35" fmla="*/ 219119 h 2211388"/>
              <a:gd name="T36" fmla="*/ 744597 w 4529137"/>
              <a:gd name="T37" fmla="*/ 110468 h 2211388"/>
              <a:gd name="T38" fmla="*/ 854718 w 4529137"/>
              <a:gd name="T39" fmla="*/ 45410 h 2211388"/>
              <a:gd name="T40" fmla="*/ 864547 w 4529137"/>
              <a:gd name="T41" fmla="*/ 162743 h 2211388"/>
              <a:gd name="T42" fmla="*/ 819506 w 4529137"/>
              <a:gd name="T43" fmla="*/ 296293 h 2211388"/>
              <a:gd name="T44" fmla="*/ 957126 w 4529137"/>
              <a:gd name="T45" fmla="*/ 262494 h 2211388"/>
              <a:gd name="T46" fmla="*/ 1072739 w 4529137"/>
              <a:gd name="T47" fmla="*/ 45506 h 2211388"/>
              <a:gd name="T48" fmla="*/ 1121920 w 4529137"/>
              <a:gd name="T49" fmla="*/ 183711 h 2211388"/>
              <a:gd name="T50" fmla="*/ 1461047 w 4529137"/>
              <a:gd name="T51" fmla="*/ 304654 h 2211388"/>
              <a:gd name="T52" fmla="*/ 1490593 w 4529137"/>
              <a:gd name="T53" fmla="*/ 143215 h 2211388"/>
              <a:gd name="T54" fmla="*/ 1494024 w 4529137"/>
              <a:gd name="T55" fmla="*/ 29482 h 2211388"/>
              <a:gd name="T56" fmla="*/ 1684644 w 4529137"/>
              <a:gd name="T57" fmla="*/ 141879 h 2211388"/>
              <a:gd name="T58" fmla="*/ 1883841 w 4529137"/>
              <a:gd name="T59" fmla="*/ 298643 h 2211388"/>
              <a:gd name="T60" fmla="*/ 1760510 w 4529137"/>
              <a:gd name="T61" fmla="*/ 582497 h 2211388"/>
              <a:gd name="T62" fmla="*/ 1856868 w 4529137"/>
              <a:gd name="T63" fmla="*/ 814543 h 2211388"/>
              <a:gd name="T64" fmla="*/ 1823605 w 4529137"/>
              <a:gd name="T65" fmla="*/ 844025 h 2211388"/>
              <a:gd name="T66" fmla="*/ 1767468 w 4529137"/>
              <a:gd name="T67" fmla="*/ 853662 h 2211388"/>
              <a:gd name="T68" fmla="*/ 1718860 w 4529137"/>
              <a:gd name="T69" fmla="*/ 807196 h 2211388"/>
              <a:gd name="T70" fmla="*/ 1653763 w 4529137"/>
              <a:gd name="T71" fmla="*/ 769030 h 2211388"/>
              <a:gd name="T72" fmla="*/ 1523379 w 4529137"/>
              <a:gd name="T73" fmla="*/ 884671 h 2211388"/>
              <a:gd name="T74" fmla="*/ 1341340 w 4529137"/>
              <a:gd name="T75" fmla="*/ 900420 h 2211388"/>
              <a:gd name="T76" fmla="*/ 1225396 w 4529137"/>
              <a:gd name="T77" fmla="*/ 877803 h 2211388"/>
              <a:gd name="T78" fmla="*/ 1165636 w 4529137"/>
              <a:gd name="T79" fmla="*/ 824440 h 2211388"/>
              <a:gd name="T80" fmla="*/ 1119000 w 4529137"/>
              <a:gd name="T81" fmla="*/ 868727 h 2211388"/>
              <a:gd name="T82" fmla="*/ 1053055 w 4529137"/>
              <a:gd name="T83" fmla="*/ 778539 h 2211388"/>
              <a:gd name="T84" fmla="*/ 971434 w 4529137"/>
              <a:gd name="T85" fmla="*/ 798599 h 2211388"/>
              <a:gd name="T86" fmla="*/ 942891 w 4529137"/>
              <a:gd name="T87" fmla="*/ 822182 h 2211388"/>
              <a:gd name="T88" fmla="*/ 934399 w 4529137"/>
              <a:gd name="T89" fmla="*/ 893355 h 2211388"/>
              <a:gd name="T90" fmla="*/ 863020 w 4529137"/>
              <a:gd name="T91" fmla="*/ 879714 h 2211388"/>
              <a:gd name="T92" fmla="*/ 821987 w 4529137"/>
              <a:gd name="T93" fmla="*/ 833830 h 2211388"/>
              <a:gd name="T94" fmla="*/ 649743 w 4529137"/>
              <a:gd name="T95" fmla="*/ 865214 h 2211388"/>
              <a:gd name="T96" fmla="*/ 658618 w 4529137"/>
              <a:gd name="T97" fmla="*/ 834212 h 2211388"/>
              <a:gd name="T98" fmla="*/ 610428 w 4529137"/>
              <a:gd name="T99" fmla="*/ 861589 h 2211388"/>
              <a:gd name="T100" fmla="*/ 608329 w 4529137"/>
              <a:gd name="T101" fmla="*/ 585046 h 2211388"/>
              <a:gd name="T102" fmla="*/ 514143 w 4529137"/>
              <a:gd name="T103" fmla="*/ 436138 h 2211388"/>
              <a:gd name="T104" fmla="*/ 393668 w 4529137"/>
              <a:gd name="T105" fmla="*/ 501005 h 2211388"/>
              <a:gd name="T106" fmla="*/ 431937 w 4529137"/>
              <a:gd name="T107" fmla="*/ 829635 h 2211388"/>
              <a:gd name="T108" fmla="*/ 369141 w 4529137"/>
              <a:gd name="T109" fmla="*/ 921594 h 2211388"/>
              <a:gd name="T110" fmla="*/ 304150 w 4529137"/>
              <a:gd name="T111" fmla="*/ 839652 h 2211388"/>
              <a:gd name="T112" fmla="*/ 147351 w 4529137"/>
              <a:gd name="T113" fmla="*/ 897841 h 2211388"/>
              <a:gd name="T114" fmla="*/ 205280 w 4529137"/>
              <a:gd name="T115" fmla="*/ 817043 h 2211388"/>
              <a:gd name="T116" fmla="*/ 98870 w 4529137"/>
              <a:gd name="T117" fmla="*/ 887253 h 2211388"/>
              <a:gd name="T118" fmla="*/ 88850 w 4529137"/>
              <a:gd name="T119" fmla="*/ 567876 h 2211388"/>
              <a:gd name="T120" fmla="*/ 157849 w 4529137"/>
              <a:gd name="T121" fmla="*/ 320140 h 2211388"/>
              <a:gd name="T122" fmla="*/ 161475 w 4529137"/>
              <a:gd name="T123" fmla="*/ 264621 h 2211388"/>
              <a:gd name="T124" fmla="*/ 218736 w 4529137"/>
              <a:gd name="T125" fmla="*/ 98541 h 221138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4529137" h="2211388">
                <a:moveTo>
                  <a:pt x="738772" y="1925441"/>
                </a:moveTo>
                <a:lnTo>
                  <a:pt x="736503" y="1925667"/>
                </a:lnTo>
                <a:lnTo>
                  <a:pt x="734688" y="1926121"/>
                </a:lnTo>
                <a:lnTo>
                  <a:pt x="733100" y="1926801"/>
                </a:lnTo>
                <a:lnTo>
                  <a:pt x="732192" y="1927482"/>
                </a:lnTo>
                <a:lnTo>
                  <a:pt x="731512" y="1928162"/>
                </a:lnTo>
                <a:lnTo>
                  <a:pt x="731285" y="1928842"/>
                </a:lnTo>
                <a:lnTo>
                  <a:pt x="731285" y="1929749"/>
                </a:lnTo>
                <a:lnTo>
                  <a:pt x="731512" y="1930656"/>
                </a:lnTo>
                <a:lnTo>
                  <a:pt x="731965" y="1932017"/>
                </a:lnTo>
                <a:lnTo>
                  <a:pt x="732873" y="1932924"/>
                </a:lnTo>
                <a:lnTo>
                  <a:pt x="734234" y="1934058"/>
                </a:lnTo>
                <a:lnTo>
                  <a:pt x="739226" y="1937686"/>
                </a:lnTo>
                <a:lnTo>
                  <a:pt x="736276" y="1938139"/>
                </a:lnTo>
                <a:lnTo>
                  <a:pt x="734008" y="1938593"/>
                </a:lnTo>
                <a:lnTo>
                  <a:pt x="732192" y="1939500"/>
                </a:lnTo>
                <a:lnTo>
                  <a:pt x="731739" y="1940180"/>
                </a:lnTo>
                <a:lnTo>
                  <a:pt x="731512" y="1940634"/>
                </a:lnTo>
                <a:lnTo>
                  <a:pt x="731285" y="1941087"/>
                </a:lnTo>
                <a:lnTo>
                  <a:pt x="731285" y="1941768"/>
                </a:lnTo>
                <a:lnTo>
                  <a:pt x="731512" y="1943355"/>
                </a:lnTo>
                <a:lnTo>
                  <a:pt x="732419" y="1944715"/>
                </a:lnTo>
                <a:lnTo>
                  <a:pt x="734234" y="1946303"/>
                </a:lnTo>
                <a:lnTo>
                  <a:pt x="746260" y="1955147"/>
                </a:lnTo>
                <a:lnTo>
                  <a:pt x="767588" y="1971020"/>
                </a:lnTo>
                <a:lnTo>
                  <a:pt x="779840" y="1980544"/>
                </a:lnTo>
                <a:lnTo>
                  <a:pt x="792547" y="1990748"/>
                </a:lnTo>
                <a:lnTo>
                  <a:pt x="804572" y="2000953"/>
                </a:lnTo>
                <a:lnTo>
                  <a:pt x="810698" y="2006168"/>
                </a:lnTo>
                <a:lnTo>
                  <a:pt x="815917" y="2010930"/>
                </a:lnTo>
                <a:lnTo>
                  <a:pt x="821135" y="2015919"/>
                </a:lnTo>
                <a:lnTo>
                  <a:pt x="825446" y="2020908"/>
                </a:lnTo>
                <a:lnTo>
                  <a:pt x="829984" y="2025670"/>
                </a:lnTo>
                <a:lnTo>
                  <a:pt x="833842" y="2030658"/>
                </a:lnTo>
                <a:lnTo>
                  <a:pt x="837472" y="2035420"/>
                </a:lnTo>
                <a:lnTo>
                  <a:pt x="840875" y="2039956"/>
                </a:lnTo>
                <a:lnTo>
                  <a:pt x="846321" y="2048573"/>
                </a:lnTo>
                <a:lnTo>
                  <a:pt x="850632" y="2055602"/>
                </a:lnTo>
                <a:lnTo>
                  <a:pt x="853582" y="2061271"/>
                </a:lnTo>
                <a:lnTo>
                  <a:pt x="856077" y="2066260"/>
                </a:lnTo>
                <a:lnTo>
                  <a:pt x="856758" y="2054922"/>
                </a:lnTo>
                <a:lnTo>
                  <a:pt x="857212" y="2045398"/>
                </a:lnTo>
                <a:lnTo>
                  <a:pt x="857439" y="2038595"/>
                </a:lnTo>
                <a:lnTo>
                  <a:pt x="857439" y="2035874"/>
                </a:lnTo>
                <a:lnTo>
                  <a:pt x="857212" y="2032019"/>
                </a:lnTo>
                <a:lnTo>
                  <a:pt x="857439" y="2026350"/>
                </a:lnTo>
                <a:lnTo>
                  <a:pt x="857439" y="2020227"/>
                </a:lnTo>
                <a:lnTo>
                  <a:pt x="856985" y="2016372"/>
                </a:lnTo>
                <a:lnTo>
                  <a:pt x="856304" y="2012291"/>
                </a:lnTo>
                <a:lnTo>
                  <a:pt x="855170" y="2007755"/>
                </a:lnTo>
                <a:lnTo>
                  <a:pt x="854489" y="2005488"/>
                </a:lnTo>
                <a:lnTo>
                  <a:pt x="853582" y="2003674"/>
                </a:lnTo>
                <a:lnTo>
                  <a:pt x="852447" y="2001406"/>
                </a:lnTo>
                <a:lnTo>
                  <a:pt x="851313" y="1999365"/>
                </a:lnTo>
                <a:lnTo>
                  <a:pt x="849724" y="1997324"/>
                </a:lnTo>
                <a:lnTo>
                  <a:pt x="848363" y="1995737"/>
                </a:lnTo>
                <a:lnTo>
                  <a:pt x="846548" y="1993696"/>
                </a:lnTo>
                <a:lnTo>
                  <a:pt x="845186" y="1991429"/>
                </a:lnTo>
                <a:lnTo>
                  <a:pt x="843598" y="1988934"/>
                </a:lnTo>
                <a:lnTo>
                  <a:pt x="842010" y="1986213"/>
                </a:lnTo>
                <a:lnTo>
                  <a:pt x="840875" y="1983265"/>
                </a:lnTo>
                <a:lnTo>
                  <a:pt x="839741" y="1980317"/>
                </a:lnTo>
                <a:lnTo>
                  <a:pt x="837699" y="1973741"/>
                </a:lnTo>
                <a:lnTo>
                  <a:pt x="835884" y="1967392"/>
                </a:lnTo>
                <a:lnTo>
                  <a:pt x="834749" y="1961269"/>
                </a:lnTo>
                <a:lnTo>
                  <a:pt x="833615" y="1955373"/>
                </a:lnTo>
                <a:lnTo>
                  <a:pt x="832934" y="1951065"/>
                </a:lnTo>
                <a:lnTo>
                  <a:pt x="832253" y="1947210"/>
                </a:lnTo>
                <a:lnTo>
                  <a:pt x="831800" y="1944715"/>
                </a:lnTo>
                <a:lnTo>
                  <a:pt x="830665" y="1942675"/>
                </a:lnTo>
                <a:lnTo>
                  <a:pt x="829531" y="1941087"/>
                </a:lnTo>
                <a:lnTo>
                  <a:pt x="827942" y="1940180"/>
                </a:lnTo>
                <a:lnTo>
                  <a:pt x="826354" y="1939046"/>
                </a:lnTo>
                <a:lnTo>
                  <a:pt x="820455" y="1937232"/>
                </a:lnTo>
                <a:lnTo>
                  <a:pt x="815917" y="1935872"/>
                </a:lnTo>
                <a:lnTo>
                  <a:pt x="809337" y="1934738"/>
                </a:lnTo>
                <a:lnTo>
                  <a:pt x="792093" y="1931563"/>
                </a:lnTo>
                <a:lnTo>
                  <a:pt x="772353" y="1928842"/>
                </a:lnTo>
                <a:lnTo>
                  <a:pt x="754201" y="1926121"/>
                </a:lnTo>
                <a:lnTo>
                  <a:pt x="746941" y="1925441"/>
                </a:lnTo>
                <a:lnTo>
                  <a:pt x="740814" y="1925441"/>
                </a:lnTo>
                <a:lnTo>
                  <a:pt x="738772" y="1925441"/>
                </a:lnTo>
                <a:close/>
                <a:moveTo>
                  <a:pt x="2528301" y="1786853"/>
                </a:moveTo>
                <a:lnTo>
                  <a:pt x="2526491" y="1787306"/>
                </a:lnTo>
                <a:lnTo>
                  <a:pt x="2524907" y="1787532"/>
                </a:lnTo>
                <a:lnTo>
                  <a:pt x="2523776" y="1787985"/>
                </a:lnTo>
                <a:lnTo>
                  <a:pt x="2522871" y="1788890"/>
                </a:lnTo>
                <a:lnTo>
                  <a:pt x="2522192" y="1789570"/>
                </a:lnTo>
                <a:lnTo>
                  <a:pt x="2521966" y="1790022"/>
                </a:lnTo>
                <a:lnTo>
                  <a:pt x="2521966" y="1790701"/>
                </a:lnTo>
                <a:lnTo>
                  <a:pt x="2521966" y="1792060"/>
                </a:lnTo>
                <a:lnTo>
                  <a:pt x="2522418" y="1792965"/>
                </a:lnTo>
                <a:lnTo>
                  <a:pt x="2522645" y="1793418"/>
                </a:lnTo>
                <a:lnTo>
                  <a:pt x="2530111" y="1800436"/>
                </a:lnTo>
                <a:lnTo>
                  <a:pt x="2542329" y="1811528"/>
                </a:lnTo>
                <a:lnTo>
                  <a:pt x="2562239" y="1829864"/>
                </a:lnTo>
                <a:lnTo>
                  <a:pt x="2565181" y="1832581"/>
                </a:lnTo>
                <a:lnTo>
                  <a:pt x="2568122" y="1835524"/>
                </a:lnTo>
                <a:lnTo>
                  <a:pt x="2573778" y="1842089"/>
                </a:lnTo>
                <a:lnTo>
                  <a:pt x="2579661" y="1848653"/>
                </a:lnTo>
                <a:lnTo>
                  <a:pt x="2584865" y="1855897"/>
                </a:lnTo>
                <a:lnTo>
                  <a:pt x="2589616" y="1863368"/>
                </a:lnTo>
                <a:lnTo>
                  <a:pt x="2594368" y="1870838"/>
                </a:lnTo>
                <a:lnTo>
                  <a:pt x="2598893" y="1878082"/>
                </a:lnTo>
                <a:lnTo>
                  <a:pt x="2602739" y="1885553"/>
                </a:lnTo>
                <a:lnTo>
                  <a:pt x="2606585" y="1892797"/>
                </a:lnTo>
                <a:lnTo>
                  <a:pt x="2609850" y="1899547"/>
                </a:lnTo>
                <a:lnTo>
                  <a:pt x="2610304" y="1897617"/>
                </a:lnTo>
                <a:lnTo>
                  <a:pt x="2613025" y="1888313"/>
                </a:lnTo>
                <a:lnTo>
                  <a:pt x="2616427" y="1877648"/>
                </a:lnTo>
                <a:lnTo>
                  <a:pt x="2620282" y="1866757"/>
                </a:lnTo>
                <a:lnTo>
                  <a:pt x="2623457" y="1856092"/>
                </a:lnTo>
                <a:lnTo>
                  <a:pt x="2624818" y="1851100"/>
                </a:lnTo>
                <a:lnTo>
                  <a:pt x="2626179" y="1846334"/>
                </a:lnTo>
                <a:lnTo>
                  <a:pt x="2627086" y="1842023"/>
                </a:lnTo>
                <a:lnTo>
                  <a:pt x="2627539" y="1837939"/>
                </a:lnTo>
                <a:lnTo>
                  <a:pt x="2627993" y="1833854"/>
                </a:lnTo>
                <a:lnTo>
                  <a:pt x="2627993" y="1828635"/>
                </a:lnTo>
                <a:lnTo>
                  <a:pt x="2627539" y="1822282"/>
                </a:lnTo>
                <a:lnTo>
                  <a:pt x="2627086" y="1815474"/>
                </a:lnTo>
                <a:lnTo>
                  <a:pt x="2626449" y="1806813"/>
                </a:lnTo>
                <a:lnTo>
                  <a:pt x="2619482" y="1804737"/>
                </a:lnTo>
                <a:lnTo>
                  <a:pt x="2608848" y="1802020"/>
                </a:lnTo>
                <a:lnTo>
                  <a:pt x="2598440" y="1799304"/>
                </a:lnTo>
                <a:lnTo>
                  <a:pt x="2588485" y="1796814"/>
                </a:lnTo>
                <a:lnTo>
                  <a:pt x="2578756" y="1794550"/>
                </a:lnTo>
                <a:lnTo>
                  <a:pt x="2561334" y="1791154"/>
                </a:lnTo>
                <a:lnTo>
                  <a:pt x="2547080" y="1788664"/>
                </a:lnTo>
                <a:lnTo>
                  <a:pt x="2537351" y="1787079"/>
                </a:lnTo>
                <a:lnTo>
                  <a:pt x="2533505" y="1786853"/>
                </a:lnTo>
                <a:lnTo>
                  <a:pt x="2530790" y="1786853"/>
                </a:lnTo>
                <a:lnTo>
                  <a:pt x="2528301" y="1786853"/>
                </a:lnTo>
                <a:close/>
                <a:moveTo>
                  <a:pt x="3577420" y="1765942"/>
                </a:moveTo>
                <a:lnTo>
                  <a:pt x="3577420" y="1850996"/>
                </a:lnTo>
                <a:lnTo>
                  <a:pt x="3622513" y="1808583"/>
                </a:lnTo>
                <a:lnTo>
                  <a:pt x="3622513" y="1765942"/>
                </a:lnTo>
                <a:lnTo>
                  <a:pt x="3577420" y="1765942"/>
                </a:lnTo>
                <a:close/>
                <a:moveTo>
                  <a:pt x="2758391" y="1666549"/>
                </a:moveTo>
                <a:lnTo>
                  <a:pt x="2757714" y="1671384"/>
                </a:lnTo>
                <a:lnTo>
                  <a:pt x="2756807" y="1681595"/>
                </a:lnTo>
                <a:lnTo>
                  <a:pt x="2756127" y="1689764"/>
                </a:lnTo>
                <a:lnTo>
                  <a:pt x="2755673" y="1700883"/>
                </a:lnTo>
                <a:lnTo>
                  <a:pt x="2755446" y="1705421"/>
                </a:lnTo>
                <a:lnTo>
                  <a:pt x="2754766" y="1709505"/>
                </a:lnTo>
                <a:lnTo>
                  <a:pt x="2754312" y="1712682"/>
                </a:lnTo>
                <a:lnTo>
                  <a:pt x="2753632" y="1715178"/>
                </a:lnTo>
                <a:lnTo>
                  <a:pt x="2752725" y="1717447"/>
                </a:lnTo>
                <a:lnTo>
                  <a:pt x="2751364" y="1719036"/>
                </a:lnTo>
                <a:lnTo>
                  <a:pt x="2749777" y="1720170"/>
                </a:lnTo>
                <a:lnTo>
                  <a:pt x="2747962" y="1721078"/>
                </a:lnTo>
                <a:lnTo>
                  <a:pt x="2745695" y="1721532"/>
                </a:lnTo>
                <a:lnTo>
                  <a:pt x="2743200" y="1721532"/>
                </a:lnTo>
                <a:lnTo>
                  <a:pt x="2740025" y="1721532"/>
                </a:lnTo>
                <a:lnTo>
                  <a:pt x="2736170" y="1721305"/>
                </a:lnTo>
                <a:lnTo>
                  <a:pt x="2727325" y="1720397"/>
                </a:lnTo>
                <a:lnTo>
                  <a:pt x="2723016" y="1720170"/>
                </a:lnTo>
                <a:lnTo>
                  <a:pt x="2721429" y="1720397"/>
                </a:lnTo>
                <a:lnTo>
                  <a:pt x="2719614" y="1720624"/>
                </a:lnTo>
                <a:lnTo>
                  <a:pt x="2718480" y="1721078"/>
                </a:lnTo>
                <a:lnTo>
                  <a:pt x="2716893" y="1721759"/>
                </a:lnTo>
                <a:lnTo>
                  <a:pt x="2715986" y="1722893"/>
                </a:lnTo>
                <a:lnTo>
                  <a:pt x="2714852" y="1724028"/>
                </a:lnTo>
                <a:lnTo>
                  <a:pt x="2714171" y="1725616"/>
                </a:lnTo>
                <a:lnTo>
                  <a:pt x="2713718" y="1727432"/>
                </a:lnTo>
                <a:lnTo>
                  <a:pt x="2713264" y="1729474"/>
                </a:lnTo>
                <a:lnTo>
                  <a:pt x="2712584" y="1732197"/>
                </a:lnTo>
                <a:lnTo>
                  <a:pt x="2712584" y="1735147"/>
                </a:lnTo>
                <a:lnTo>
                  <a:pt x="2712357" y="1738550"/>
                </a:lnTo>
                <a:lnTo>
                  <a:pt x="2713038" y="1746719"/>
                </a:lnTo>
                <a:lnTo>
                  <a:pt x="2713491" y="1752619"/>
                </a:lnTo>
                <a:lnTo>
                  <a:pt x="2714398" y="1761242"/>
                </a:lnTo>
                <a:lnTo>
                  <a:pt x="2717800" y="1785522"/>
                </a:lnTo>
                <a:lnTo>
                  <a:pt x="2721847" y="1810371"/>
                </a:lnTo>
                <a:lnTo>
                  <a:pt x="2724239" y="1811528"/>
                </a:lnTo>
                <a:lnTo>
                  <a:pt x="2737361" y="1818319"/>
                </a:lnTo>
                <a:lnTo>
                  <a:pt x="2750032" y="1825110"/>
                </a:lnTo>
                <a:lnTo>
                  <a:pt x="2761797" y="1832128"/>
                </a:lnTo>
                <a:lnTo>
                  <a:pt x="2773110" y="1838919"/>
                </a:lnTo>
                <a:lnTo>
                  <a:pt x="2783518" y="1845258"/>
                </a:lnTo>
                <a:lnTo>
                  <a:pt x="2801166" y="1856803"/>
                </a:lnTo>
                <a:lnTo>
                  <a:pt x="2822434" y="1871291"/>
                </a:lnTo>
                <a:lnTo>
                  <a:pt x="2823191" y="1871781"/>
                </a:lnTo>
                <a:lnTo>
                  <a:pt x="2823497" y="1868261"/>
                </a:lnTo>
                <a:lnTo>
                  <a:pt x="2823724" y="1863499"/>
                </a:lnTo>
                <a:lnTo>
                  <a:pt x="2823951" y="1858963"/>
                </a:lnTo>
                <a:lnTo>
                  <a:pt x="2823951" y="1854881"/>
                </a:lnTo>
                <a:lnTo>
                  <a:pt x="2823497" y="1850799"/>
                </a:lnTo>
                <a:lnTo>
                  <a:pt x="2822589" y="1845583"/>
                </a:lnTo>
                <a:lnTo>
                  <a:pt x="2821000" y="1839686"/>
                </a:lnTo>
                <a:lnTo>
                  <a:pt x="2819638" y="1832883"/>
                </a:lnTo>
                <a:lnTo>
                  <a:pt x="2815553" y="1817915"/>
                </a:lnTo>
                <a:lnTo>
                  <a:pt x="2811240" y="1802493"/>
                </a:lnTo>
                <a:lnTo>
                  <a:pt x="2802388" y="1773918"/>
                </a:lnTo>
                <a:lnTo>
                  <a:pt x="2799438" y="1763486"/>
                </a:lnTo>
                <a:lnTo>
                  <a:pt x="2798076" y="1757817"/>
                </a:lnTo>
                <a:lnTo>
                  <a:pt x="2796941" y="1752147"/>
                </a:lnTo>
                <a:lnTo>
                  <a:pt x="2796487" y="1749426"/>
                </a:lnTo>
                <a:lnTo>
                  <a:pt x="2796033" y="1747158"/>
                </a:lnTo>
                <a:lnTo>
                  <a:pt x="2795125" y="1745343"/>
                </a:lnTo>
                <a:lnTo>
                  <a:pt x="2794444" y="1744436"/>
                </a:lnTo>
                <a:lnTo>
                  <a:pt x="2793763" y="1743756"/>
                </a:lnTo>
                <a:lnTo>
                  <a:pt x="2793082" y="1743076"/>
                </a:lnTo>
                <a:lnTo>
                  <a:pt x="2791948" y="1742622"/>
                </a:lnTo>
                <a:lnTo>
                  <a:pt x="2790813" y="1742168"/>
                </a:lnTo>
                <a:lnTo>
                  <a:pt x="2789678" y="1741942"/>
                </a:lnTo>
                <a:lnTo>
                  <a:pt x="2788770" y="1741715"/>
                </a:lnTo>
                <a:lnTo>
                  <a:pt x="2787862" y="1740808"/>
                </a:lnTo>
                <a:lnTo>
                  <a:pt x="2786727" y="1739674"/>
                </a:lnTo>
                <a:lnTo>
                  <a:pt x="2785819" y="1738086"/>
                </a:lnTo>
                <a:lnTo>
                  <a:pt x="2783549" y="1734231"/>
                </a:lnTo>
                <a:lnTo>
                  <a:pt x="2781053" y="1729015"/>
                </a:lnTo>
                <a:lnTo>
                  <a:pt x="2778329" y="1723118"/>
                </a:lnTo>
                <a:lnTo>
                  <a:pt x="2775378" y="1716315"/>
                </a:lnTo>
                <a:lnTo>
                  <a:pt x="2769704" y="1700893"/>
                </a:lnTo>
                <a:lnTo>
                  <a:pt x="2764257" y="1685018"/>
                </a:lnTo>
                <a:lnTo>
                  <a:pt x="2759263" y="1669597"/>
                </a:lnTo>
                <a:lnTo>
                  <a:pt x="2758391" y="1666549"/>
                </a:lnTo>
                <a:close/>
                <a:moveTo>
                  <a:pt x="1839474" y="1648604"/>
                </a:moveTo>
                <a:lnTo>
                  <a:pt x="1837888" y="1850604"/>
                </a:lnTo>
                <a:lnTo>
                  <a:pt x="1871011" y="1853779"/>
                </a:lnTo>
                <a:lnTo>
                  <a:pt x="1899144" y="1856273"/>
                </a:lnTo>
                <a:lnTo>
                  <a:pt x="1922966" y="1858314"/>
                </a:lnTo>
                <a:lnTo>
                  <a:pt x="1931814" y="1859221"/>
                </a:lnTo>
                <a:lnTo>
                  <a:pt x="1942250" y="1860809"/>
                </a:lnTo>
                <a:lnTo>
                  <a:pt x="1955311" y="1862576"/>
                </a:lnTo>
                <a:lnTo>
                  <a:pt x="1941771" y="1860557"/>
                </a:lnTo>
                <a:lnTo>
                  <a:pt x="1931827" y="1859199"/>
                </a:lnTo>
                <a:lnTo>
                  <a:pt x="1923239" y="1858294"/>
                </a:lnTo>
                <a:lnTo>
                  <a:pt x="1899508" y="1856257"/>
                </a:lnTo>
                <a:lnTo>
                  <a:pt x="1871483" y="1853767"/>
                </a:lnTo>
                <a:lnTo>
                  <a:pt x="1838486" y="1850599"/>
                </a:lnTo>
                <a:lnTo>
                  <a:pt x="1840068" y="1648721"/>
                </a:lnTo>
                <a:lnTo>
                  <a:pt x="1839474" y="1648604"/>
                </a:lnTo>
                <a:close/>
                <a:moveTo>
                  <a:pt x="2063841" y="1455563"/>
                </a:moveTo>
                <a:lnTo>
                  <a:pt x="2062721" y="1458761"/>
                </a:lnTo>
                <a:lnTo>
                  <a:pt x="2057276" y="1473501"/>
                </a:lnTo>
                <a:lnTo>
                  <a:pt x="2054100" y="1480984"/>
                </a:lnTo>
                <a:lnTo>
                  <a:pt x="2051150" y="1487787"/>
                </a:lnTo>
                <a:lnTo>
                  <a:pt x="2047974" y="1494590"/>
                </a:lnTo>
                <a:lnTo>
                  <a:pt x="2044571" y="1500485"/>
                </a:lnTo>
                <a:lnTo>
                  <a:pt x="2041395" y="1505701"/>
                </a:lnTo>
                <a:lnTo>
                  <a:pt x="2038218" y="1510236"/>
                </a:lnTo>
                <a:lnTo>
                  <a:pt x="2035269" y="1514091"/>
                </a:lnTo>
                <a:lnTo>
                  <a:pt x="2032093" y="1518399"/>
                </a:lnTo>
                <a:lnTo>
                  <a:pt x="2025967" y="1526563"/>
                </a:lnTo>
                <a:lnTo>
                  <a:pt x="2022791" y="1530418"/>
                </a:lnTo>
                <a:lnTo>
                  <a:pt x="2019388" y="1534500"/>
                </a:lnTo>
                <a:lnTo>
                  <a:pt x="2015531" y="1537901"/>
                </a:lnTo>
                <a:lnTo>
                  <a:pt x="2011674" y="1541302"/>
                </a:lnTo>
                <a:lnTo>
                  <a:pt x="2007136" y="1544477"/>
                </a:lnTo>
                <a:lnTo>
                  <a:pt x="2004868" y="1545611"/>
                </a:lnTo>
                <a:lnTo>
                  <a:pt x="2002599" y="1546745"/>
                </a:lnTo>
                <a:lnTo>
                  <a:pt x="1999650" y="1548105"/>
                </a:lnTo>
                <a:lnTo>
                  <a:pt x="1996927" y="1549012"/>
                </a:lnTo>
                <a:lnTo>
                  <a:pt x="1994204" y="1549919"/>
                </a:lnTo>
                <a:lnTo>
                  <a:pt x="1991255" y="1550600"/>
                </a:lnTo>
                <a:lnTo>
                  <a:pt x="1988079" y="1551053"/>
                </a:lnTo>
                <a:lnTo>
                  <a:pt x="1984676" y="1551280"/>
                </a:lnTo>
                <a:lnTo>
                  <a:pt x="1981046" y="1551507"/>
                </a:lnTo>
                <a:lnTo>
                  <a:pt x="1977416" y="1551507"/>
                </a:lnTo>
                <a:lnTo>
                  <a:pt x="1973786" y="1551507"/>
                </a:lnTo>
                <a:lnTo>
                  <a:pt x="1969475" y="1551053"/>
                </a:lnTo>
                <a:lnTo>
                  <a:pt x="1965391" y="1550600"/>
                </a:lnTo>
                <a:lnTo>
                  <a:pt x="1960854" y="1549919"/>
                </a:lnTo>
                <a:lnTo>
                  <a:pt x="1924100" y="1543116"/>
                </a:lnTo>
                <a:lnTo>
                  <a:pt x="1891203" y="1537447"/>
                </a:lnTo>
                <a:lnTo>
                  <a:pt x="1858533" y="1532232"/>
                </a:lnTo>
                <a:lnTo>
                  <a:pt x="1857399" y="1533139"/>
                </a:lnTo>
                <a:lnTo>
                  <a:pt x="1855811" y="1534046"/>
                </a:lnTo>
                <a:lnTo>
                  <a:pt x="1853996" y="1535180"/>
                </a:lnTo>
                <a:lnTo>
                  <a:pt x="1850819" y="1535860"/>
                </a:lnTo>
                <a:lnTo>
                  <a:pt x="1847189" y="1536767"/>
                </a:lnTo>
                <a:lnTo>
                  <a:pt x="1842879" y="1536994"/>
                </a:lnTo>
                <a:lnTo>
                  <a:pt x="1840610" y="1536994"/>
                </a:lnTo>
                <a:lnTo>
                  <a:pt x="1837888" y="1536767"/>
                </a:lnTo>
                <a:lnTo>
                  <a:pt x="1828359" y="1535180"/>
                </a:lnTo>
                <a:lnTo>
                  <a:pt x="1822687" y="1534046"/>
                </a:lnTo>
                <a:lnTo>
                  <a:pt x="1819737" y="1533139"/>
                </a:lnTo>
                <a:lnTo>
                  <a:pt x="1818603" y="1532685"/>
                </a:lnTo>
                <a:lnTo>
                  <a:pt x="1818603" y="1644252"/>
                </a:lnTo>
                <a:lnTo>
                  <a:pt x="1819275" y="1644383"/>
                </a:lnTo>
                <a:lnTo>
                  <a:pt x="1819275" y="1533297"/>
                </a:lnTo>
                <a:lnTo>
                  <a:pt x="1820405" y="1533750"/>
                </a:lnTo>
                <a:lnTo>
                  <a:pt x="1823343" y="1534655"/>
                </a:lnTo>
                <a:lnTo>
                  <a:pt x="1828993" y="1535787"/>
                </a:lnTo>
                <a:lnTo>
                  <a:pt x="1838486" y="1537371"/>
                </a:lnTo>
                <a:lnTo>
                  <a:pt x="1841198" y="1537597"/>
                </a:lnTo>
                <a:lnTo>
                  <a:pt x="1843458" y="1537597"/>
                </a:lnTo>
                <a:lnTo>
                  <a:pt x="1847752" y="1537371"/>
                </a:lnTo>
                <a:lnTo>
                  <a:pt x="1851368" y="1536466"/>
                </a:lnTo>
                <a:lnTo>
                  <a:pt x="1854532" y="1535787"/>
                </a:lnTo>
                <a:lnTo>
                  <a:pt x="1856340" y="1534655"/>
                </a:lnTo>
                <a:lnTo>
                  <a:pt x="1857922" y="1533750"/>
                </a:lnTo>
                <a:lnTo>
                  <a:pt x="1859052" y="1532845"/>
                </a:lnTo>
                <a:lnTo>
                  <a:pt x="1891597" y="1538050"/>
                </a:lnTo>
                <a:lnTo>
                  <a:pt x="1924369" y="1543708"/>
                </a:lnTo>
                <a:lnTo>
                  <a:pt x="1960982" y="1550498"/>
                </a:lnTo>
                <a:lnTo>
                  <a:pt x="1965502" y="1551177"/>
                </a:lnTo>
                <a:lnTo>
                  <a:pt x="1969570" y="1551629"/>
                </a:lnTo>
                <a:lnTo>
                  <a:pt x="1973864" y="1552082"/>
                </a:lnTo>
                <a:lnTo>
                  <a:pt x="1977480" y="1552082"/>
                </a:lnTo>
                <a:lnTo>
                  <a:pt x="1981097" y="1552082"/>
                </a:lnTo>
                <a:lnTo>
                  <a:pt x="1984713" y="1551856"/>
                </a:lnTo>
                <a:lnTo>
                  <a:pt x="1988103" y="1551629"/>
                </a:lnTo>
                <a:lnTo>
                  <a:pt x="1991267" y="1551177"/>
                </a:lnTo>
                <a:lnTo>
                  <a:pt x="1994205" y="1550498"/>
                </a:lnTo>
                <a:lnTo>
                  <a:pt x="1996917" y="1549592"/>
                </a:lnTo>
                <a:lnTo>
                  <a:pt x="1999629" y="1548687"/>
                </a:lnTo>
                <a:lnTo>
                  <a:pt x="2002567" y="1547329"/>
                </a:lnTo>
                <a:lnTo>
                  <a:pt x="2004827" y="1546198"/>
                </a:lnTo>
                <a:lnTo>
                  <a:pt x="2007087" y="1545066"/>
                </a:lnTo>
                <a:lnTo>
                  <a:pt x="2011608" y="1541897"/>
                </a:lnTo>
                <a:lnTo>
                  <a:pt x="2015450" y="1538503"/>
                </a:lnTo>
                <a:lnTo>
                  <a:pt x="2019292" y="1535108"/>
                </a:lnTo>
                <a:lnTo>
                  <a:pt x="2022682" y="1531034"/>
                </a:lnTo>
                <a:lnTo>
                  <a:pt x="2025846" y="1527187"/>
                </a:lnTo>
                <a:lnTo>
                  <a:pt x="2031948" y="1519039"/>
                </a:lnTo>
                <a:lnTo>
                  <a:pt x="2035112" y="1514739"/>
                </a:lnTo>
                <a:lnTo>
                  <a:pt x="2038050" y="1510892"/>
                </a:lnTo>
                <a:lnTo>
                  <a:pt x="2041215" y="1506365"/>
                </a:lnTo>
                <a:lnTo>
                  <a:pt x="2044379" y="1501160"/>
                </a:lnTo>
                <a:lnTo>
                  <a:pt x="2047769" y="1495275"/>
                </a:lnTo>
                <a:lnTo>
                  <a:pt x="2050933" y="1488486"/>
                </a:lnTo>
                <a:lnTo>
                  <a:pt x="2053871" y="1481696"/>
                </a:lnTo>
                <a:lnTo>
                  <a:pt x="2057035" y="1474228"/>
                </a:lnTo>
                <a:lnTo>
                  <a:pt x="2062459" y="1459517"/>
                </a:lnTo>
                <a:lnTo>
                  <a:pt x="2063841" y="1455563"/>
                </a:lnTo>
                <a:close/>
                <a:moveTo>
                  <a:pt x="886028" y="1447652"/>
                </a:moveTo>
                <a:lnTo>
                  <a:pt x="662308" y="1505476"/>
                </a:lnTo>
                <a:lnTo>
                  <a:pt x="716537" y="1515227"/>
                </a:lnTo>
                <a:lnTo>
                  <a:pt x="760100" y="1523164"/>
                </a:lnTo>
                <a:lnTo>
                  <a:pt x="778706" y="1527019"/>
                </a:lnTo>
                <a:lnTo>
                  <a:pt x="792093" y="1529740"/>
                </a:lnTo>
                <a:lnTo>
                  <a:pt x="797311" y="1530647"/>
                </a:lnTo>
                <a:lnTo>
                  <a:pt x="802530" y="1531327"/>
                </a:lnTo>
                <a:lnTo>
                  <a:pt x="807749" y="1532008"/>
                </a:lnTo>
                <a:lnTo>
                  <a:pt x="812740" y="1532234"/>
                </a:lnTo>
                <a:lnTo>
                  <a:pt x="817732" y="1532234"/>
                </a:lnTo>
                <a:lnTo>
                  <a:pt x="822497" y="1532008"/>
                </a:lnTo>
                <a:lnTo>
                  <a:pt x="827262" y="1531327"/>
                </a:lnTo>
                <a:lnTo>
                  <a:pt x="831800" y="1530420"/>
                </a:lnTo>
                <a:lnTo>
                  <a:pt x="836111" y="1529513"/>
                </a:lnTo>
                <a:lnTo>
                  <a:pt x="840195" y="1527926"/>
                </a:lnTo>
                <a:lnTo>
                  <a:pt x="843825" y="1526565"/>
                </a:lnTo>
                <a:lnTo>
                  <a:pt x="847682" y="1524525"/>
                </a:lnTo>
                <a:lnTo>
                  <a:pt x="850632" y="1522030"/>
                </a:lnTo>
                <a:lnTo>
                  <a:pt x="853582" y="1519536"/>
                </a:lnTo>
                <a:lnTo>
                  <a:pt x="856077" y="1516588"/>
                </a:lnTo>
                <a:lnTo>
                  <a:pt x="857893" y="1513640"/>
                </a:lnTo>
                <a:lnTo>
                  <a:pt x="862204" y="1505476"/>
                </a:lnTo>
                <a:lnTo>
                  <a:pt x="866741" y="1495499"/>
                </a:lnTo>
                <a:lnTo>
                  <a:pt x="871279" y="1484841"/>
                </a:lnTo>
                <a:lnTo>
                  <a:pt x="875817" y="1473730"/>
                </a:lnTo>
                <a:lnTo>
                  <a:pt x="883078" y="1455362"/>
                </a:lnTo>
                <a:lnTo>
                  <a:pt x="886028" y="1447652"/>
                </a:lnTo>
                <a:close/>
                <a:moveTo>
                  <a:pt x="2040260" y="1434271"/>
                </a:moveTo>
                <a:lnTo>
                  <a:pt x="1828359" y="1489374"/>
                </a:lnTo>
                <a:lnTo>
                  <a:pt x="1879859" y="1498445"/>
                </a:lnTo>
                <a:lnTo>
                  <a:pt x="1920924" y="1506154"/>
                </a:lnTo>
                <a:lnTo>
                  <a:pt x="1938393" y="1509329"/>
                </a:lnTo>
                <a:lnTo>
                  <a:pt x="1951325" y="1512050"/>
                </a:lnTo>
                <a:lnTo>
                  <a:pt x="1956316" y="1513184"/>
                </a:lnTo>
                <a:lnTo>
                  <a:pt x="1961081" y="1513638"/>
                </a:lnTo>
                <a:lnTo>
                  <a:pt x="1966072" y="1514091"/>
                </a:lnTo>
                <a:lnTo>
                  <a:pt x="1971063" y="1514318"/>
                </a:lnTo>
                <a:lnTo>
                  <a:pt x="1975601" y="1514318"/>
                </a:lnTo>
                <a:lnTo>
                  <a:pt x="1980138" y="1514091"/>
                </a:lnTo>
                <a:lnTo>
                  <a:pt x="1984676" y="1513638"/>
                </a:lnTo>
                <a:lnTo>
                  <a:pt x="1988760" y="1512957"/>
                </a:lnTo>
                <a:lnTo>
                  <a:pt x="1993070" y="1511823"/>
                </a:lnTo>
                <a:lnTo>
                  <a:pt x="1996700" y="1510690"/>
                </a:lnTo>
                <a:lnTo>
                  <a:pt x="2000557" y="1508876"/>
                </a:lnTo>
                <a:lnTo>
                  <a:pt x="2003733" y="1507061"/>
                </a:lnTo>
                <a:lnTo>
                  <a:pt x="2006683" y="1505021"/>
                </a:lnTo>
                <a:lnTo>
                  <a:pt x="2009405" y="1502526"/>
                </a:lnTo>
                <a:lnTo>
                  <a:pt x="2011901" y="1499805"/>
                </a:lnTo>
                <a:lnTo>
                  <a:pt x="2013943" y="1496857"/>
                </a:lnTo>
                <a:lnTo>
                  <a:pt x="2017573" y="1489374"/>
                </a:lnTo>
                <a:lnTo>
                  <a:pt x="2021883" y="1479850"/>
                </a:lnTo>
                <a:lnTo>
                  <a:pt x="2026194" y="1469419"/>
                </a:lnTo>
                <a:lnTo>
                  <a:pt x="2030505" y="1458988"/>
                </a:lnTo>
                <a:lnTo>
                  <a:pt x="2037538" y="1441754"/>
                </a:lnTo>
                <a:lnTo>
                  <a:pt x="2040260" y="1434271"/>
                </a:lnTo>
                <a:close/>
                <a:moveTo>
                  <a:pt x="2534153" y="1431724"/>
                </a:moveTo>
                <a:lnTo>
                  <a:pt x="2534029" y="1431900"/>
                </a:lnTo>
                <a:lnTo>
                  <a:pt x="2532660" y="1434172"/>
                </a:lnTo>
                <a:lnTo>
                  <a:pt x="2530834" y="1435990"/>
                </a:lnTo>
                <a:lnTo>
                  <a:pt x="2528781" y="1437808"/>
                </a:lnTo>
                <a:lnTo>
                  <a:pt x="2526955" y="1439626"/>
                </a:lnTo>
                <a:lnTo>
                  <a:pt x="2524674" y="1440989"/>
                </a:lnTo>
                <a:lnTo>
                  <a:pt x="2522164" y="1442126"/>
                </a:lnTo>
                <a:lnTo>
                  <a:pt x="2519654" y="1443035"/>
                </a:lnTo>
                <a:lnTo>
                  <a:pt x="2517144" y="1443716"/>
                </a:lnTo>
                <a:lnTo>
                  <a:pt x="2514406" y="1444398"/>
                </a:lnTo>
                <a:lnTo>
                  <a:pt x="2511668" y="1444625"/>
                </a:lnTo>
                <a:lnTo>
                  <a:pt x="2508930" y="1444625"/>
                </a:lnTo>
                <a:lnTo>
                  <a:pt x="2506192" y="1443944"/>
                </a:lnTo>
                <a:lnTo>
                  <a:pt x="2473956" y="1438409"/>
                </a:lnTo>
                <a:lnTo>
                  <a:pt x="2472416" y="1565911"/>
                </a:lnTo>
                <a:lnTo>
                  <a:pt x="2483955" y="1565911"/>
                </a:lnTo>
                <a:lnTo>
                  <a:pt x="2482824" y="1738861"/>
                </a:lnTo>
                <a:lnTo>
                  <a:pt x="2483050" y="1742483"/>
                </a:lnTo>
                <a:lnTo>
                  <a:pt x="2483276" y="1745426"/>
                </a:lnTo>
                <a:lnTo>
                  <a:pt x="2483502" y="1747690"/>
                </a:lnTo>
                <a:lnTo>
                  <a:pt x="2483955" y="1749275"/>
                </a:lnTo>
                <a:lnTo>
                  <a:pt x="2484634" y="1750633"/>
                </a:lnTo>
                <a:lnTo>
                  <a:pt x="2484860" y="1750859"/>
                </a:lnTo>
                <a:lnTo>
                  <a:pt x="2491421" y="1751765"/>
                </a:lnTo>
                <a:lnTo>
                  <a:pt x="2509295" y="1753802"/>
                </a:lnTo>
                <a:lnTo>
                  <a:pt x="2516988" y="1754934"/>
                </a:lnTo>
                <a:lnTo>
                  <a:pt x="2527848" y="1756292"/>
                </a:lnTo>
                <a:lnTo>
                  <a:pt x="2541876" y="1758782"/>
                </a:lnTo>
                <a:lnTo>
                  <a:pt x="2559072" y="1761725"/>
                </a:lnTo>
                <a:lnTo>
                  <a:pt x="2578982" y="1765800"/>
                </a:lnTo>
                <a:lnTo>
                  <a:pt x="2601834" y="1770780"/>
                </a:lnTo>
                <a:lnTo>
                  <a:pt x="2623204" y="1775834"/>
                </a:lnTo>
                <a:lnTo>
                  <a:pt x="2620736" y="1754434"/>
                </a:lnTo>
                <a:lnTo>
                  <a:pt x="2619375" y="1743769"/>
                </a:lnTo>
                <a:lnTo>
                  <a:pt x="2618921" y="1737643"/>
                </a:lnTo>
                <a:lnTo>
                  <a:pt x="2618921" y="1731743"/>
                </a:lnTo>
                <a:lnTo>
                  <a:pt x="2618921" y="1729247"/>
                </a:lnTo>
                <a:lnTo>
                  <a:pt x="2618921" y="1726751"/>
                </a:lnTo>
                <a:lnTo>
                  <a:pt x="2618468" y="1724709"/>
                </a:lnTo>
                <a:lnTo>
                  <a:pt x="2618014" y="1724028"/>
                </a:lnTo>
                <a:lnTo>
                  <a:pt x="2617561" y="1723120"/>
                </a:lnTo>
                <a:lnTo>
                  <a:pt x="2616654" y="1722440"/>
                </a:lnTo>
                <a:lnTo>
                  <a:pt x="2615746" y="1721532"/>
                </a:lnTo>
                <a:lnTo>
                  <a:pt x="2614839" y="1721078"/>
                </a:lnTo>
                <a:lnTo>
                  <a:pt x="2613479" y="1720624"/>
                </a:lnTo>
                <a:lnTo>
                  <a:pt x="2612798" y="1720170"/>
                </a:lnTo>
                <a:lnTo>
                  <a:pt x="2612118" y="1719036"/>
                </a:lnTo>
                <a:lnTo>
                  <a:pt x="2611211" y="1717901"/>
                </a:lnTo>
                <a:lnTo>
                  <a:pt x="2610530" y="1716086"/>
                </a:lnTo>
                <a:lnTo>
                  <a:pt x="2608716" y="1712002"/>
                </a:lnTo>
                <a:lnTo>
                  <a:pt x="2607355" y="1706556"/>
                </a:lnTo>
                <a:lnTo>
                  <a:pt x="2605541" y="1699975"/>
                </a:lnTo>
                <a:lnTo>
                  <a:pt x="2604180" y="1692714"/>
                </a:lnTo>
                <a:lnTo>
                  <a:pt x="2601005" y="1676830"/>
                </a:lnTo>
                <a:lnTo>
                  <a:pt x="2598284" y="1660038"/>
                </a:lnTo>
                <a:lnTo>
                  <a:pt x="2596243" y="1644154"/>
                </a:lnTo>
                <a:lnTo>
                  <a:pt x="2594655" y="1630766"/>
                </a:lnTo>
                <a:lnTo>
                  <a:pt x="2594429" y="1625547"/>
                </a:lnTo>
                <a:lnTo>
                  <a:pt x="2594202" y="1621236"/>
                </a:lnTo>
                <a:lnTo>
                  <a:pt x="2593975" y="1608756"/>
                </a:lnTo>
                <a:lnTo>
                  <a:pt x="2593748" y="1603310"/>
                </a:lnTo>
                <a:lnTo>
                  <a:pt x="2593068" y="1598545"/>
                </a:lnTo>
                <a:lnTo>
                  <a:pt x="2592614" y="1594233"/>
                </a:lnTo>
                <a:lnTo>
                  <a:pt x="2591707" y="1590830"/>
                </a:lnTo>
                <a:lnTo>
                  <a:pt x="2590120" y="1587880"/>
                </a:lnTo>
                <a:lnTo>
                  <a:pt x="2589439" y="1586745"/>
                </a:lnTo>
                <a:lnTo>
                  <a:pt x="2588759" y="1585611"/>
                </a:lnTo>
                <a:lnTo>
                  <a:pt x="2588305" y="1584930"/>
                </a:lnTo>
                <a:lnTo>
                  <a:pt x="2587398" y="1583115"/>
                </a:lnTo>
                <a:lnTo>
                  <a:pt x="2585584" y="1577896"/>
                </a:lnTo>
                <a:lnTo>
                  <a:pt x="2583089" y="1570407"/>
                </a:lnTo>
                <a:lnTo>
                  <a:pt x="2580141" y="1560877"/>
                </a:lnTo>
                <a:lnTo>
                  <a:pt x="2573338" y="1537505"/>
                </a:lnTo>
                <a:lnTo>
                  <a:pt x="2565400" y="1510956"/>
                </a:lnTo>
                <a:lnTo>
                  <a:pt x="2557689" y="1484180"/>
                </a:lnTo>
                <a:lnTo>
                  <a:pt x="2550432" y="1460354"/>
                </a:lnTo>
                <a:lnTo>
                  <a:pt x="2547257" y="1450370"/>
                </a:lnTo>
                <a:lnTo>
                  <a:pt x="2544536" y="1442428"/>
                </a:lnTo>
                <a:lnTo>
                  <a:pt x="2542268" y="1436982"/>
                </a:lnTo>
                <a:lnTo>
                  <a:pt x="2541361" y="1435167"/>
                </a:lnTo>
                <a:lnTo>
                  <a:pt x="2540680" y="1434032"/>
                </a:lnTo>
                <a:lnTo>
                  <a:pt x="2539093" y="1433352"/>
                </a:lnTo>
                <a:lnTo>
                  <a:pt x="2536371" y="1432217"/>
                </a:lnTo>
                <a:lnTo>
                  <a:pt x="2534153" y="1431724"/>
                </a:lnTo>
                <a:close/>
                <a:moveTo>
                  <a:pt x="975878" y="1425656"/>
                </a:moveTo>
                <a:lnTo>
                  <a:pt x="922104" y="1435407"/>
                </a:lnTo>
                <a:lnTo>
                  <a:pt x="918474" y="1446972"/>
                </a:lnTo>
                <a:lnTo>
                  <a:pt x="914843" y="1458990"/>
                </a:lnTo>
                <a:lnTo>
                  <a:pt x="909625" y="1473503"/>
                </a:lnTo>
                <a:lnTo>
                  <a:pt x="903952" y="1488696"/>
                </a:lnTo>
                <a:lnTo>
                  <a:pt x="900776" y="1496406"/>
                </a:lnTo>
                <a:lnTo>
                  <a:pt x="897372" y="1503889"/>
                </a:lnTo>
                <a:lnTo>
                  <a:pt x="894196" y="1511146"/>
                </a:lnTo>
                <a:lnTo>
                  <a:pt x="890792" y="1517268"/>
                </a:lnTo>
                <a:lnTo>
                  <a:pt x="887162" y="1522937"/>
                </a:lnTo>
                <a:lnTo>
                  <a:pt x="885574" y="1525432"/>
                </a:lnTo>
                <a:lnTo>
                  <a:pt x="883986" y="1527699"/>
                </a:lnTo>
                <a:lnTo>
                  <a:pt x="880582" y="1532008"/>
                </a:lnTo>
                <a:lnTo>
                  <a:pt x="877406" y="1536089"/>
                </a:lnTo>
                <a:lnTo>
                  <a:pt x="870826" y="1544933"/>
                </a:lnTo>
                <a:lnTo>
                  <a:pt x="867422" y="1549015"/>
                </a:lnTo>
                <a:lnTo>
                  <a:pt x="864019" y="1553097"/>
                </a:lnTo>
                <a:lnTo>
                  <a:pt x="859935" y="1556952"/>
                </a:lnTo>
                <a:lnTo>
                  <a:pt x="855850" y="1560353"/>
                </a:lnTo>
                <a:lnTo>
                  <a:pt x="853582" y="1562167"/>
                </a:lnTo>
                <a:lnTo>
                  <a:pt x="851313" y="1563754"/>
                </a:lnTo>
                <a:lnTo>
                  <a:pt x="848817" y="1565115"/>
                </a:lnTo>
                <a:lnTo>
                  <a:pt x="846094" y="1566476"/>
                </a:lnTo>
                <a:lnTo>
                  <a:pt x="843371" y="1567609"/>
                </a:lnTo>
                <a:lnTo>
                  <a:pt x="840422" y="1568743"/>
                </a:lnTo>
                <a:lnTo>
                  <a:pt x="837472" y="1569424"/>
                </a:lnTo>
                <a:lnTo>
                  <a:pt x="834068" y="1570104"/>
                </a:lnTo>
                <a:lnTo>
                  <a:pt x="830892" y="1570784"/>
                </a:lnTo>
                <a:lnTo>
                  <a:pt x="827488" y="1571011"/>
                </a:lnTo>
                <a:lnTo>
                  <a:pt x="823858" y="1571464"/>
                </a:lnTo>
                <a:lnTo>
                  <a:pt x="819774" y="1571464"/>
                </a:lnTo>
                <a:lnTo>
                  <a:pt x="815463" y="1571011"/>
                </a:lnTo>
                <a:lnTo>
                  <a:pt x="811379" y="1570784"/>
                </a:lnTo>
                <a:lnTo>
                  <a:pt x="806841" y="1570331"/>
                </a:lnTo>
                <a:lnTo>
                  <a:pt x="802076" y="1569424"/>
                </a:lnTo>
                <a:lnTo>
                  <a:pt x="782563" y="1565795"/>
                </a:lnTo>
                <a:lnTo>
                  <a:pt x="763277" y="1562394"/>
                </a:lnTo>
                <a:lnTo>
                  <a:pt x="728789" y="1556498"/>
                </a:lnTo>
                <a:lnTo>
                  <a:pt x="694301" y="1550829"/>
                </a:lnTo>
                <a:lnTo>
                  <a:pt x="692939" y="1551736"/>
                </a:lnTo>
                <a:lnTo>
                  <a:pt x="691578" y="1552870"/>
                </a:lnTo>
                <a:lnTo>
                  <a:pt x="689309" y="1554004"/>
                </a:lnTo>
                <a:lnTo>
                  <a:pt x="686132" y="1554911"/>
                </a:lnTo>
                <a:lnTo>
                  <a:pt x="682275" y="1555818"/>
                </a:lnTo>
                <a:lnTo>
                  <a:pt x="680233" y="1555818"/>
                </a:lnTo>
                <a:lnTo>
                  <a:pt x="677737" y="1556045"/>
                </a:lnTo>
                <a:lnTo>
                  <a:pt x="675015" y="1555818"/>
                </a:lnTo>
                <a:lnTo>
                  <a:pt x="672292" y="1555591"/>
                </a:lnTo>
                <a:lnTo>
                  <a:pt x="662308" y="1554004"/>
                </a:lnTo>
                <a:lnTo>
                  <a:pt x="656409" y="1552870"/>
                </a:lnTo>
                <a:lnTo>
                  <a:pt x="653006" y="1551736"/>
                </a:lnTo>
                <a:lnTo>
                  <a:pt x="652325" y="1551509"/>
                </a:lnTo>
                <a:lnTo>
                  <a:pt x="652325" y="1669199"/>
                </a:lnTo>
                <a:lnTo>
                  <a:pt x="674107" y="1673508"/>
                </a:lnTo>
                <a:lnTo>
                  <a:pt x="672292" y="1887118"/>
                </a:lnTo>
                <a:lnTo>
                  <a:pt x="707234" y="1890292"/>
                </a:lnTo>
                <a:lnTo>
                  <a:pt x="736957" y="1893014"/>
                </a:lnTo>
                <a:lnTo>
                  <a:pt x="761916" y="1895281"/>
                </a:lnTo>
                <a:lnTo>
                  <a:pt x="772580" y="1896188"/>
                </a:lnTo>
                <a:lnTo>
                  <a:pt x="784832" y="1897549"/>
                </a:lnTo>
                <a:lnTo>
                  <a:pt x="809791" y="1900950"/>
                </a:lnTo>
                <a:lnTo>
                  <a:pt x="829758" y="1903898"/>
                </a:lnTo>
                <a:lnTo>
                  <a:pt x="837926" y="1905032"/>
                </a:lnTo>
                <a:lnTo>
                  <a:pt x="842690" y="1900497"/>
                </a:lnTo>
                <a:lnTo>
                  <a:pt x="847682" y="1895054"/>
                </a:lnTo>
                <a:lnTo>
                  <a:pt x="853808" y="1888252"/>
                </a:lnTo>
                <a:lnTo>
                  <a:pt x="860388" y="1880542"/>
                </a:lnTo>
                <a:lnTo>
                  <a:pt x="867422" y="1872151"/>
                </a:lnTo>
                <a:lnTo>
                  <a:pt x="874229" y="1863534"/>
                </a:lnTo>
                <a:lnTo>
                  <a:pt x="877179" y="1859226"/>
                </a:lnTo>
                <a:lnTo>
                  <a:pt x="880128" y="1855144"/>
                </a:lnTo>
                <a:lnTo>
                  <a:pt x="882624" y="1850609"/>
                </a:lnTo>
                <a:lnTo>
                  <a:pt x="885347" y="1845393"/>
                </a:lnTo>
                <a:lnTo>
                  <a:pt x="888070" y="1839724"/>
                </a:lnTo>
                <a:lnTo>
                  <a:pt x="890566" y="1833375"/>
                </a:lnTo>
                <a:lnTo>
                  <a:pt x="893061" y="1827026"/>
                </a:lnTo>
                <a:lnTo>
                  <a:pt x="895557" y="1819769"/>
                </a:lnTo>
                <a:lnTo>
                  <a:pt x="897826" y="1812740"/>
                </a:lnTo>
                <a:lnTo>
                  <a:pt x="900095" y="1805257"/>
                </a:lnTo>
                <a:lnTo>
                  <a:pt x="902137" y="1797773"/>
                </a:lnTo>
                <a:lnTo>
                  <a:pt x="904179" y="1790290"/>
                </a:lnTo>
                <a:lnTo>
                  <a:pt x="905541" y="1782807"/>
                </a:lnTo>
                <a:lnTo>
                  <a:pt x="907129" y="1775551"/>
                </a:lnTo>
                <a:lnTo>
                  <a:pt x="908263" y="1768294"/>
                </a:lnTo>
                <a:lnTo>
                  <a:pt x="909171" y="1761491"/>
                </a:lnTo>
                <a:lnTo>
                  <a:pt x="909625" y="1755142"/>
                </a:lnTo>
                <a:lnTo>
                  <a:pt x="909852" y="1749473"/>
                </a:lnTo>
                <a:lnTo>
                  <a:pt x="909625" y="1734507"/>
                </a:lnTo>
                <a:lnTo>
                  <a:pt x="909398" y="1714098"/>
                </a:lnTo>
                <a:lnTo>
                  <a:pt x="908263" y="1664437"/>
                </a:lnTo>
                <a:lnTo>
                  <a:pt x="908036" y="1638359"/>
                </a:lnTo>
                <a:lnTo>
                  <a:pt x="908036" y="1614322"/>
                </a:lnTo>
                <a:lnTo>
                  <a:pt x="908263" y="1603665"/>
                </a:lnTo>
                <a:lnTo>
                  <a:pt x="908490" y="1593914"/>
                </a:lnTo>
                <a:lnTo>
                  <a:pt x="909171" y="1585977"/>
                </a:lnTo>
                <a:lnTo>
                  <a:pt x="909852" y="1579401"/>
                </a:lnTo>
                <a:lnTo>
                  <a:pt x="911894" y="1566702"/>
                </a:lnTo>
                <a:lnTo>
                  <a:pt x="914616" y="1551736"/>
                </a:lnTo>
                <a:lnTo>
                  <a:pt x="917793" y="1535409"/>
                </a:lnTo>
                <a:lnTo>
                  <a:pt x="919835" y="1527019"/>
                </a:lnTo>
                <a:lnTo>
                  <a:pt x="922104" y="1518629"/>
                </a:lnTo>
                <a:lnTo>
                  <a:pt x="924146" y="1510465"/>
                </a:lnTo>
                <a:lnTo>
                  <a:pt x="926869" y="1502075"/>
                </a:lnTo>
                <a:lnTo>
                  <a:pt x="929592" y="1494138"/>
                </a:lnTo>
                <a:lnTo>
                  <a:pt x="932314" y="1486882"/>
                </a:lnTo>
                <a:lnTo>
                  <a:pt x="935718" y="1480079"/>
                </a:lnTo>
                <a:lnTo>
                  <a:pt x="938894" y="1473957"/>
                </a:lnTo>
                <a:lnTo>
                  <a:pt x="940709" y="1471009"/>
                </a:lnTo>
                <a:lnTo>
                  <a:pt x="942298" y="1468287"/>
                </a:lnTo>
                <a:lnTo>
                  <a:pt x="944113" y="1466020"/>
                </a:lnTo>
                <a:lnTo>
                  <a:pt x="945701" y="1463752"/>
                </a:lnTo>
                <a:lnTo>
                  <a:pt x="952962" y="1455816"/>
                </a:lnTo>
                <a:lnTo>
                  <a:pt x="958861" y="1448332"/>
                </a:lnTo>
                <a:lnTo>
                  <a:pt x="964080" y="1441983"/>
                </a:lnTo>
                <a:lnTo>
                  <a:pt x="968391" y="1436541"/>
                </a:lnTo>
                <a:lnTo>
                  <a:pt x="973836" y="1428604"/>
                </a:lnTo>
                <a:lnTo>
                  <a:pt x="975878" y="1425656"/>
                </a:lnTo>
                <a:close/>
                <a:moveTo>
                  <a:pt x="2083140" y="1421573"/>
                </a:moveTo>
                <a:lnTo>
                  <a:pt x="2074518" y="1423160"/>
                </a:lnTo>
                <a:lnTo>
                  <a:pt x="2074258" y="1423976"/>
                </a:lnTo>
                <a:lnTo>
                  <a:pt x="2082800" y="1422400"/>
                </a:lnTo>
                <a:lnTo>
                  <a:pt x="1963044" y="1863623"/>
                </a:lnTo>
                <a:lnTo>
                  <a:pt x="1964030" y="1863756"/>
                </a:lnTo>
                <a:lnTo>
                  <a:pt x="1964257" y="1861035"/>
                </a:lnTo>
                <a:lnTo>
                  <a:pt x="1964484" y="1859901"/>
                </a:lnTo>
                <a:lnTo>
                  <a:pt x="1964938" y="1858541"/>
                </a:lnTo>
                <a:lnTo>
                  <a:pt x="1966526" y="1856047"/>
                </a:lnTo>
                <a:lnTo>
                  <a:pt x="1968794" y="1853099"/>
                </a:lnTo>
                <a:lnTo>
                  <a:pt x="1971290" y="1850151"/>
                </a:lnTo>
                <a:lnTo>
                  <a:pt x="1974466" y="1847203"/>
                </a:lnTo>
                <a:lnTo>
                  <a:pt x="1977870" y="1844255"/>
                </a:lnTo>
                <a:lnTo>
                  <a:pt x="1982180" y="1840854"/>
                </a:lnTo>
                <a:lnTo>
                  <a:pt x="1986264" y="1837679"/>
                </a:lnTo>
                <a:lnTo>
                  <a:pt x="1995793" y="1831556"/>
                </a:lnTo>
                <a:lnTo>
                  <a:pt x="2005775" y="1825434"/>
                </a:lnTo>
                <a:lnTo>
                  <a:pt x="2015984" y="1819538"/>
                </a:lnTo>
                <a:lnTo>
                  <a:pt x="2025740" y="1814323"/>
                </a:lnTo>
                <a:lnTo>
                  <a:pt x="2028236" y="1813189"/>
                </a:lnTo>
                <a:lnTo>
                  <a:pt x="2030505" y="1811601"/>
                </a:lnTo>
                <a:lnTo>
                  <a:pt x="2032773" y="1810241"/>
                </a:lnTo>
                <a:lnTo>
                  <a:pt x="2034815" y="1808427"/>
                </a:lnTo>
                <a:lnTo>
                  <a:pt x="2038672" y="1804799"/>
                </a:lnTo>
                <a:lnTo>
                  <a:pt x="2042529" y="1800490"/>
                </a:lnTo>
                <a:lnTo>
                  <a:pt x="2045705" y="1795955"/>
                </a:lnTo>
                <a:lnTo>
                  <a:pt x="2048655" y="1791420"/>
                </a:lnTo>
                <a:lnTo>
                  <a:pt x="2051604" y="1786431"/>
                </a:lnTo>
                <a:lnTo>
                  <a:pt x="2054100" y="1781442"/>
                </a:lnTo>
                <a:lnTo>
                  <a:pt x="2056368" y="1776453"/>
                </a:lnTo>
                <a:lnTo>
                  <a:pt x="2058410" y="1771691"/>
                </a:lnTo>
                <a:lnTo>
                  <a:pt x="2061813" y="1762621"/>
                </a:lnTo>
                <a:lnTo>
                  <a:pt x="2064309" y="1754684"/>
                </a:lnTo>
                <a:lnTo>
                  <a:pt x="2066124" y="1748789"/>
                </a:lnTo>
                <a:lnTo>
                  <a:pt x="2067031" y="1746067"/>
                </a:lnTo>
                <a:lnTo>
                  <a:pt x="2067485" y="1743346"/>
                </a:lnTo>
                <a:lnTo>
                  <a:pt x="2068393" y="1736544"/>
                </a:lnTo>
                <a:lnTo>
                  <a:pt x="2069300" y="1729287"/>
                </a:lnTo>
                <a:lnTo>
                  <a:pt x="2070208" y="1722258"/>
                </a:lnTo>
                <a:lnTo>
                  <a:pt x="2071342" y="1715228"/>
                </a:lnTo>
                <a:lnTo>
                  <a:pt x="2072250" y="1712053"/>
                </a:lnTo>
                <a:lnTo>
                  <a:pt x="2072930" y="1709332"/>
                </a:lnTo>
                <a:lnTo>
                  <a:pt x="2074065" y="1706838"/>
                </a:lnTo>
                <a:lnTo>
                  <a:pt x="2075426" y="1704570"/>
                </a:lnTo>
                <a:lnTo>
                  <a:pt x="2077241" y="1702983"/>
                </a:lnTo>
                <a:lnTo>
                  <a:pt x="2077921" y="1702303"/>
                </a:lnTo>
                <a:lnTo>
                  <a:pt x="2078829" y="1702076"/>
                </a:lnTo>
                <a:lnTo>
                  <a:pt x="2079963" y="1701396"/>
                </a:lnTo>
                <a:lnTo>
                  <a:pt x="2080871" y="1699808"/>
                </a:lnTo>
                <a:lnTo>
                  <a:pt x="2081778" y="1697767"/>
                </a:lnTo>
                <a:lnTo>
                  <a:pt x="2082686" y="1695500"/>
                </a:lnTo>
                <a:lnTo>
                  <a:pt x="2083593" y="1692325"/>
                </a:lnTo>
                <a:lnTo>
                  <a:pt x="2084274" y="1689150"/>
                </a:lnTo>
                <a:lnTo>
                  <a:pt x="2086089" y="1680987"/>
                </a:lnTo>
                <a:lnTo>
                  <a:pt x="2087677" y="1671236"/>
                </a:lnTo>
                <a:lnTo>
                  <a:pt x="2088812" y="1660579"/>
                </a:lnTo>
                <a:lnTo>
                  <a:pt x="2089946" y="1649014"/>
                </a:lnTo>
                <a:lnTo>
                  <a:pt x="2091080" y="1636769"/>
                </a:lnTo>
                <a:lnTo>
                  <a:pt x="2091988" y="1624750"/>
                </a:lnTo>
                <a:lnTo>
                  <a:pt x="2092668" y="1612505"/>
                </a:lnTo>
                <a:lnTo>
                  <a:pt x="2093803" y="1589602"/>
                </a:lnTo>
                <a:lnTo>
                  <a:pt x="2094030" y="1579398"/>
                </a:lnTo>
                <a:lnTo>
                  <a:pt x="2094256" y="1570328"/>
                </a:lnTo>
                <a:lnTo>
                  <a:pt x="2094030" y="1563298"/>
                </a:lnTo>
                <a:lnTo>
                  <a:pt x="2093803" y="1557856"/>
                </a:lnTo>
                <a:lnTo>
                  <a:pt x="2093576" y="1552867"/>
                </a:lnTo>
                <a:lnTo>
                  <a:pt x="2093576" y="1547198"/>
                </a:lnTo>
                <a:lnTo>
                  <a:pt x="2093803" y="1533366"/>
                </a:lnTo>
                <a:lnTo>
                  <a:pt x="2094937" y="1501392"/>
                </a:lnTo>
                <a:lnTo>
                  <a:pt x="2095618" y="1485519"/>
                </a:lnTo>
                <a:lnTo>
                  <a:pt x="2095618" y="1478263"/>
                </a:lnTo>
                <a:lnTo>
                  <a:pt x="2095164" y="1471233"/>
                </a:lnTo>
                <a:lnTo>
                  <a:pt x="2094710" y="1465111"/>
                </a:lnTo>
                <a:lnTo>
                  <a:pt x="2094030" y="1459668"/>
                </a:lnTo>
                <a:lnTo>
                  <a:pt x="2093122" y="1455133"/>
                </a:lnTo>
                <a:lnTo>
                  <a:pt x="2092442" y="1453092"/>
                </a:lnTo>
                <a:lnTo>
                  <a:pt x="2091761" y="1451732"/>
                </a:lnTo>
                <a:lnTo>
                  <a:pt x="2089719" y="1447877"/>
                </a:lnTo>
                <a:lnTo>
                  <a:pt x="2088131" y="1444249"/>
                </a:lnTo>
                <a:lnTo>
                  <a:pt x="2086543" y="1440167"/>
                </a:lnTo>
                <a:lnTo>
                  <a:pt x="2085408" y="1436539"/>
                </a:lnTo>
                <a:lnTo>
                  <a:pt x="2084501" y="1432457"/>
                </a:lnTo>
                <a:lnTo>
                  <a:pt x="2083820" y="1428829"/>
                </a:lnTo>
                <a:lnTo>
                  <a:pt x="2083366" y="1425201"/>
                </a:lnTo>
                <a:lnTo>
                  <a:pt x="2083140" y="1421573"/>
                </a:lnTo>
                <a:close/>
                <a:moveTo>
                  <a:pt x="2323009" y="1398465"/>
                </a:moveTo>
                <a:lnTo>
                  <a:pt x="2324989" y="1469192"/>
                </a:lnTo>
                <a:lnTo>
                  <a:pt x="2327030" y="1550146"/>
                </a:lnTo>
                <a:lnTo>
                  <a:pt x="2328619" y="1623617"/>
                </a:lnTo>
                <a:lnTo>
                  <a:pt x="2329072" y="1655817"/>
                </a:lnTo>
                <a:lnTo>
                  <a:pt x="2329526" y="1683255"/>
                </a:lnTo>
                <a:lnTo>
                  <a:pt x="2329753" y="1705251"/>
                </a:lnTo>
                <a:lnTo>
                  <a:pt x="2329526" y="1721124"/>
                </a:lnTo>
                <a:lnTo>
                  <a:pt x="2328619" y="1744027"/>
                </a:lnTo>
                <a:lnTo>
                  <a:pt x="2328573" y="1748038"/>
                </a:lnTo>
                <a:lnTo>
                  <a:pt x="2331006" y="1747690"/>
                </a:lnTo>
                <a:lnTo>
                  <a:pt x="2343676" y="1746332"/>
                </a:lnTo>
                <a:lnTo>
                  <a:pt x="2355668" y="1744974"/>
                </a:lnTo>
                <a:lnTo>
                  <a:pt x="2361324" y="1744747"/>
                </a:lnTo>
                <a:lnTo>
                  <a:pt x="2366754" y="1744521"/>
                </a:lnTo>
                <a:lnTo>
                  <a:pt x="2371732" y="1744521"/>
                </a:lnTo>
                <a:lnTo>
                  <a:pt x="2376257" y="1744974"/>
                </a:lnTo>
                <a:lnTo>
                  <a:pt x="2384402" y="1745426"/>
                </a:lnTo>
                <a:lnTo>
                  <a:pt x="2392321" y="1745879"/>
                </a:lnTo>
                <a:lnTo>
                  <a:pt x="2405897" y="1746785"/>
                </a:lnTo>
                <a:lnTo>
                  <a:pt x="2415399" y="1747011"/>
                </a:lnTo>
                <a:lnTo>
                  <a:pt x="2418793" y="1747011"/>
                </a:lnTo>
                <a:lnTo>
                  <a:pt x="2418793" y="1562289"/>
                </a:lnTo>
                <a:lnTo>
                  <a:pt x="2439156" y="1562289"/>
                </a:lnTo>
                <a:lnTo>
                  <a:pt x="2440560" y="1432674"/>
                </a:lnTo>
                <a:lnTo>
                  <a:pt x="2420170" y="1429173"/>
                </a:lnTo>
                <a:lnTo>
                  <a:pt x="2417432" y="1428491"/>
                </a:lnTo>
                <a:lnTo>
                  <a:pt x="2414694" y="1427355"/>
                </a:lnTo>
                <a:lnTo>
                  <a:pt x="2412184" y="1426446"/>
                </a:lnTo>
                <a:lnTo>
                  <a:pt x="2409903" y="1424856"/>
                </a:lnTo>
                <a:lnTo>
                  <a:pt x="2407621" y="1423492"/>
                </a:lnTo>
                <a:lnTo>
                  <a:pt x="2405567" y="1421674"/>
                </a:lnTo>
                <a:lnTo>
                  <a:pt x="2403970" y="1419629"/>
                </a:lnTo>
                <a:lnTo>
                  <a:pt x="2402145" y="1417811"/>
                </a:lnTo>
                <a:lnTo>
                  <a:pt x="2401004" y="1415539"/>
                </a:lnTo>
                <a:lnTo>
                  <a:pt x="2399635" y="1413039"/>
                </a:lnTo>
                <a:lnTo>
                  <a:pt x="2398722" y="1410540"/>
                </a:lnTo>
                <a:lnTo>
                  <a:pt x="2398206" y="1409126"/>
                </a:lnTo>
                <a:lnTo>
                  <a:pt x="2353582" y="1402718"/>
                </a:lnTo>
                <a:lnTo>
                  <a:pt x="2323009" y="1398465"/>
                </a:lnTo>
                <a:close/>
                <a:moveTo>
                  <a:pt x="3879477" y="1361086"/>
                </a:moveTo>
                <a:lnTo>
                  <a:pt x="3879704" y="1361313"/>
                </a:lnTo>
                <a:lnTo>
                  <a:pt x="3880157" y="1361993"/>
                </a:lnTo>
                <a:lnTo>
                  <a:pt x="3881516" y="1363127"/>
                </a:lnTo>
                <a:lnTo>
                  <a:pt x="3882876" y="1365396"/>
                </a:lnTo>
                <a:lnTo>
                  <a:pt x="3885142" y="1369251"/>
                </a:lnTo>
                <a:lnTo>
                  <a:pt x="3887635" y="1375375"/>
                </a:lnTo>
                <a:lnTo>
                  <a:pt x="3890580" y="1383314"/>
                </a:lnTo>
                <a:lnTo>
                  <a:pt x="3894432" y="1393974"/>
                </a:lnTo>
                <a:lnTo>
                  <a:pt x="3898058" y="1404861"/>
                </a:lnTo>
                <a:lnTo>
                  <a:pt x="3899644" y="1409624"/>
                </a:lnTo>
                <a:lnTo>
                  <a:pt x="3901230" y="1413479"/>
                </a:lnTo>
                <a:lnTo>
                  <a:pt x="3903043" y="1416881"/>
                </a:lnTo>
                <a:lnTo>
                  <a:pt x="3904403" y="1419830"/>
                </a:lnTo>
                <a:lnTo>
                  <a:pt x="3906216" y="1422098"/>
                </a:lnTo>
                <a:lnTo>
                  <a:pt x="3908028" y="1424139"/>
                </a:lnTo>
                <a:lnTo>
                  <a:pt x="3909615" y="1425500"/>
                </a:lnTo>
                <a:lnTo>
                  <a:pt x="3911654" y="1425954"/>
                </a:lnTo>
                <a:lnTo>
                  <a:pt x="3913693" y="1426181"/>
                </a:lnTo>
                <a:lnTo>
                  <a:pt x="3915959" y="1425727"/>
                </a:lnTo>
                <a:lnTo>
                  <a:pt x="3918452" y="1424820"/>
                </a:lnTo>
                <a:lnTo>
                  <a:pt x="3920945" y="1423459"/>
                </a:lnTo>
                <a:lnTo>
                  <a:pt x="3923890" y="1421418"/>
                </a:lnTo>
                <a:lnTo>
                  <a:pt x="3926836" y="1418696"/>
                </a:lnTo>
                <a:lnTo>
                  <a:pt x="3933408" y="1412799"/>
                </a:lnTo>
                <a:lnTo>
                  <a:pt x="3940206" y="1406221"/>
                </a:lnTo>
                <a:lnTo>
                  <a:pt x="3946324" y="1399644"/>
                </a:lnTo>
                <a:lnTo>
                  <a:pt x="3951989" y="1393293"/>
                </a:lnTo>
                <a:lnTo>
                  <a:pt x="3960826" y="1383314"/>
                </a:lnTo>
                <a:lnTo>
                  <a:pt x="3964225" y="1379004"/>
                </a:lnTo>
                <a:lnTo>
                  <a:pt x="3879477" y="1361086"/>
                </a:lnTo>
                <a:close/>
                <a:moveTo>
                  <a:pt x="3657636" y="1336364"/>
                </a:moveTo>
                <a:lnTo>
                  <a:pt x="3653558" y="1336591"/>
                </a:lnTo>
                <a:lnTo>
                  <a:pt x="3649705" y="1337044"/>
                </a:lnTo>
                <a:lnTo>
                  <a:pt x="3648346" y="1337498"/>
                </a:lnTo>
                <a:lnTo>
                  <a:pt x="3646986" y="1338178"/>
                </a:lnTo>
                <a:lnTo>
                  <a:pt x="3645853" y="1338859"/>
                </a:lnTo>
                <a:lnTo>
                  <a:pt x="3644947" y="1339539"/>
                </a:lnTo>
                <a:lnTo>
                  <a:pt x="3644040" y="1340673"/>
                </a:lnTo>
                <a:lnTo>
                  <a:pt x="3643361" y="1341581"/>
                </a:lnTo>
                <a:lnTo>
                  <a:pt x="3642907" y="1342715"/>
                </a:lnTo>
                <a:lnTo>
                  <a:pt x="3642454" y="1344075"/>
                </a:lnTo>
                <a:lnTo>
                  <a:pt x="3642228" y="1345436"/>
                </a:lnTo>
                <a:lnTo>
                  <a:pt x="3642228" y="1347251"/>
                </a:lnTo>
                <a:lnTo>
                  <a:pt x="3642228" y="1351333"/>
                </a:lnTo>
                <a:lnTo>
                  <a:pt x="3642907" y="1355870"/>
                </a:lnTo>
                <a:lnTo>
                  <a:pt x="3644040" y="1361540"/>
                </a:lnTo>
                <a:lnTo>
                  <a:pt x="3645627" y="1368117"/>
                </a:lnTo>
                <a:lnTo>
                  <a:pt x="3646986" y="1375602"/>
                </a:lnTo>
                <a:lnTo>
                  <a:pt x="3648572" y="1383314"/>
                </a:lnTo>
                <a:lnTo>
                  <a:pt x="3649705" y="1391706"/>
                </a:lnTo>
                <a:lnTo>
                  <a:pt x="3650838" y="1400324"/>
                </a:lnTo>
                <a:lnTo>
                  <a:pt x="3652878" y="1418469"/>
                </a:lnTo>
                <a:lnTo>
                  <a:pt x="3654691" y="1437294"/>
                </a:lnTo>
                <a:lnTo>
                  <a:pt x="3656050" y="1447047"/>
                </a:lnTo>
                <a:lnTo>
                  <a:pt x="3657183" y="1456346"/>
                </a:lnTo>
                <a:lnTo>
                  <a:pt x="3658769" y="1465872"/>
                </a:lnTo>
                <a:lnTo>
                  <a:pt x="3660582" y="1474945"/>
                </a:lnTo>
                <a:lnTo>
                  <a:pt x="3662622" y="1484017"/>
                </a:lnTo>
                <a:lnTo>
                  <a:pt x="3665114" y="1492636"/>
                </a:lnTo>
                <a:lnTo>
                  <a:pt x="3667833" y="1500801"/>
                </a:lnTo>
                <a:lnTo>
                  <a:pt x="3669419" y="1504430"/>
                </a:lnTo>
                <a:lnTo>
                  <a:pt x="3671232" y="1508513"/>
                </a:lnTo>
                <a:lnTo>
                  <a:pt x="3674631" y="1516451"/>
                </a:lnTo>
                <a:lnTo>
                  <a:pt x="3678257" y="1525070"/>
                </a:lnTo>
                <a:lnTo>
                  <a:pt x="3681882" y="1534823"/>
                </a:lnTo>
                <a:lnTo>
                  <a:pt x="3685055" y="1545256"/>
                </a:lnTo>
                <a:lnTo>
                  <a:pt x="3688454" y="1555916"/>
                </a:lnTo>
                <a:lnTo>
                  <a:pt x="3691626" y="1567030"/>
                </a:lnTo>
                <a:lnTo>
                  <a:pt x="3698198" y="1590164"/>
                </a:lnTo>
                <a:lnTo>
                  <a:pt x="3704089" y="1613072"/>
                </a:lnTo>
                <a:lnTo>
                  <a:pt x="3709301" y="1635300"/>
                </a:lnTo>
                <a:lnTo>
                  <a:pt x="3717912" y="1672043"/>
                </a:lnTo>
                <a:lnTo>
                  <a:pt x="3721084" y="1687012"/>
                </a:lnTo>
                <a:lnTo>
                  <a:pt x="3724256" y="1702662"/>
                </a:lnTo>
                <a:lnTo>
                  <a:pt x="3727202" y="1718312"/>
                </a:lnTo>
                <a:lnTo>
                  <a:pt x="3730148" y="1733282"/>
                </a:lnTo>
                <a:lnTo>
                  <a:pt x="3731508" y="1740313"/>
                </a:lnTo>
                <a:lnTo>
                  <a:pt x="3733320" y="1747117"/>
                </a:lnTo>
                <a:lnTo>
                  <a:pt x="3735133" y="1753241"/>
                </a:lnTo>
                <a:lnTo>
                  <a:pt x="3736719" y="1759138"/>
                </a:lnTo>
                <a:lnTo>
                  <a:pt x="3738759" y="1764808"/>
                </a:lnTo>
                <a:lnTo>
                  <a:pt x="3741025" y="1769344"/>
                </a:lnTo>
                <a:lnTo>
                  <a:pt x="3743291" y="1773654"/>
                </a:lnTo>
                <a:lnTo>
                  <a:pt x="3744424" y="1775468"/>
                </a:lnTo>
                <a:lnTo>
                  <a:pt x="3746010" y="1777056"/>
                </a:lnTo>
                <a:lnTo>
                  <a:pt x="3750542" y="1782499"/>
                </a:lnTo>
                <a:lnTo>
                  <a:pt x="3754847" y="1786809"/>
                </a:lnTo>
                <a:lnTo>
                  <a:pt x="3756660" y="1788397"/>
                </a:lnTo>
                <a:lnTo>
                  <a:pt x="3758473" y="1789757"/>
                </a:lnTo>
                <a:lnTo>
                  <a:pt x="3760286" y="1790891"/>
                </a:lnTo>
                <a:lnTo>
                  <a:pt x="3762325" y="1791799"/>
                </a:lnTo>
                <a:lnTo>
                  <a:pt x="3764365" y="1792479"/>
                </a:lnTo>
                <a:lnTo>
                  <a:pt x="3766404" y="1792933"/>
                </a:lnTo>
                <a:lnTo>
                  <a:pt x="3768897" y="1792933"/>
                </a:lnTo>
                <a:lnTo>
                  <a:pt x="3771389" y="1792933"/>
                </a:lnTo>
                <a:lnTo>
                  <a:pt x="3774335" y="1792706"/>
                </a:lnTo>
                <a:lnTo>
                  <a:pt x="3777960" y="1792479"/>
                </a:lnTo>
                <a:lnTo>
                  <a:pt x="3785665" y="1790891"/>
                </a:lnTo>
                <a:lnTo>
                  <a:pt x="3795635" y="1789077"/>
                </a:lnTo>
                <a:lnTo>
                  <a:pt x="3807872" y="1786809"/>
                </a:lnTo>
                <a:lnTo>
                  <a:pt x="3821468" y="1784541"/>
                </a:lnTo>
                <a:lnTo>
                  <a:pt x="3835970" y="1782499"/>
                </a:lnTo>
                <a:lnTo>
                  <a:pt x="3850472" y="1780912"/>
                </a:lnTo>
                <a:lnTo>
                  <a:pt x="3864521" y="1779551"/>
                </a:lnTo>
                <a:lnTo>
                  <a:pt x="3871319" y="1779097"/>
                </a:lnTo>
                <a:lnTo>
                  <a:pt x="3877438" y="1779097"/>
                </a:lnTo>
                <a:lnTo>
                  <a:pt x="3883103" y="1779097"/>
                </a:lnTo>
                <a:lnTo>
                  <a:pt x="3888088" y="1779324"/>
                </a:lnTo>
                <a:lnTo>
                  <a:pt x="3897832" y="1780005"/>
                </a:lnTo>
                <a:lnTo>
                  <a:pt x="3906669" y="1780458"/>
                </a:lnTo>
                <a:lnTo>
                  <a:pt x="3922304" y="1781365"/>
                </a:lnTo>
                <a:lnTo>
                  <a:pt x="3933181" y="1781592"/>
                </a:lnTo>
                <a:lnTo>
                  <a:pt x="3937260" y="1781592"/>
                </a:lnTo>
                <a:lnTo>
                  <a:pt x="3937260" y="1569071"/>
                </a:lnTo>
                <a:lnTo>
                  <a:pt x="3960600" y="1569071"/>
                </a:lnTo>
                <a:lnTo>
                  <a:pt x="3962866" y="1447728"/>
                </a:lnTo>
                <a:lnTo>
                  <a:pt x="3962412" y="1447274"/>
                </a:lnTo>
                <a:lnTo>
                  <a:pt x="3961279" y="1446140"/>
                </a:lnTo>
                <a:lnTo>
                  <a:pt x="3959013" y="1445233"/>
                </a:lnTo>
                <a:lnTo>
                  <a:pt x="3957880" y="1444779"/>
                </a:lnTo>
                <a:lnTo>
                  <a:pt x="3956294" y="1444552"/>
                </a:lnTo>
                <a:lnTo>
                  <a:pt x="3954481" y="1444326"/>
                </a:lnTo>
                <a:lnTo>
                  <a:pt x="3952668" y="1444099"/>
                </a:lnTo>
                <a:lnTo>
                  <a:pt x="3950629" y="1444326"/>
                </a:lnTo>
                <a:lnTo>
                  <a:pt x="3948137" y="1444779"/>
                </a:lnTo>
                <a:lnTo>
                  <a:pt x="3945644" y="1445460"/>
                </a:lnTo>
                <a:lnTo>
                  <a:pt x="3943151" y="1446367"/>
                </a:lnTo>
                <a:lnTo>
                  <a:pt x="3940206" y="1447954"/>
                </a:lnTo>
                <a:lnTo>
                  <a:pt x="3937260" y="1449996"/>
                </a:lnTo>
                <a:lnTo>
                  <a:pt x="3924344" y="1459295"/>
                </a:lnTo>
                <a:lnTo>
                  <a:pt x="3917546" y="1463831"/>
                </a:lnTo>
                <a:lnTo>
                  <a:pt x="3914147" y="1466099"/>
                </a:lnTo>
                <a:lnTo>
                  <a:pt x="3910748" y="1467914"/>
                </a:lnTo>
                <a:lnTo>
                  <a:pt x="3907122" y="1469275"/>
                </a:lnTo>
                <a:lnTo>
                  <a:pt x="3903950" y="1470182"/>
                </a:lnTo>
                <a:lnTo>
                  <a:pt x="3900777" y="1471089"/>
                </a:lnTo>
                <a:lnTo>
                  <a:pt x="3897605" y="1471316"/>
                </a:lnTo>
                <a:lnTo>
                  <a:pt x="3894432" y="1471089"/>
                </a:lnTo>
                <a:lnTo>
                  <a:pt x="3892846" y="1470635"/>
                </a:lnTo>
                <a:lnTo>
                  <a:pt x="3891487" y="1469955"/>
                </a:lnTo>
                <a:lnTo>
                  <a:pt x="3890127" y="1469275"/>
                </a:lnTo>
                <a:lnTo>
                  <a:pt x="3888541" y="1468594"/>
                </a:lnTo>
                <a:lnTo>
                  <a:pt x="3887181" y="1467460"/>
                </a:lnTo>
                <a:lnTo>
                  <a:pt x="3885822" y="1466326"/>
                </a:lnTo>
                <a:lnTo>
                  <a:pt x="3884462" y="1464512"/>
                </a:lnTo>
                <a:lnTo>
                  <a:pt x="3882876" y="1462697"/>
                </a:lnTo>
                <a:lnTo>
                  <a:pt x="3879704" y="1457481"/>
                </a:lnTo>
                <a:lnTo>
                  <a:pt x="3876305" y="1450449"/>
                </a:lnTo>
                <a:lnTo>
                  <a:pt x="3872226" y="1442511"/>
                </a:lnTo>
                <a:lnTo>
                  <a:pt x="3868374" y="1433665"/>
                </a:lnTo>
                <a:lnTo>
                  <a:pt x="3864295" y="1423913"/>
                </a:lnTo>
                <a:lnTo>
                  <a:pt x="3856137" y="1403726"/>
                </a:lnTo>
                <a:lnTo>
                  <a:pt x="3848660" y="1384221"/>
                </a:lnTo>
                <a:lnTo>
                  <a:pt x="3842541" y="1367664"/>
                </a:lnTo>
                <a:lnTo>
                  <a:pt x="3837103" y="1351787"/>
                </a:lnTo>
                <a:lnTo>
                  <a:pt x="3821241" y="1349746"/>
                </a:lnTo>
                <a:lnTo>
                  <a:pt x="3783172" y="1345436"/>
                </a:lnTo>
                <a:lnTo>
                  <a:pt x="3759606" y="1343395"/>
                </a:lnTo>
                <a:lnTo>
                  <a:pt x="3735586" y="1340900"/>
                </a:lnTo>
                <a:lnTo>
                  <a:pt x="3712473" y="1339086"/>
                </a:lnTo>
                <a:lnTo>
                  <a:pt x="3692079" y="1337952"/>
                </a:lnTo>
                <a:lnTo>
                  <a:pt x="3675764" y="1336818"/>
                </a:lnTo>
                <a:lnTo>
                  <a:pt x="3662848" y="1336364"/>
                </a:lnTo>
                <a:lnTo>
                  <a:pt x="3657636" y="1336364"/>
                </a:lnTo>
                <a:close/>
                <a:moveTo>
                  <a:pt x="740134" y="1112044"/>
                </a:moveTo>
                <a:lnTo>
                  <a:pt x="736957" y="1112270"/>
                </a:lnTo>
                <a:lnTo>
                  <a:pt x="734234" y="1112497"/>
                </a:lnTo>
                <a:lnTo>
                  <a:pt x="731965" y="1113177"/>
                </a:lnTo>
                <a:lnTo>
                  <a:pt x="729923" y="1114084"/>
                </a:lnTo>
                <a:lnTo>
                  <a:pt x="728562" y="1114991"/>
                </a:lnTo>
                <a:lnTo>
                  <a:pt x="727201" y="1116579"/>
                </a:lnTo>
                <a:lnTo>
                  <a:pt x="726293" y="1118166"/>
                </a:lnTo>
                <a:lnTo>
                  <a:pt x="725612" y="1119980"/>
                </a:lnTo>
                <a:lnTo>
                  <a:pt x="724705" y="1122248"/>
                </a:lnTo>
                <a:lnTo>
                  <a:pt x="724478" y="1124742"/>
                </a:lnTo>
                <a:lnTo>
                  <a:pt x="724024" y="1130638"/>
                </a:lnTo>
                <a:lnTo>
                  <a:pt x="724024" y="1137668"/>
                </a:lnTo>
                <a:lnTo>
                  <a:pt x="724251" y="1146058"/>
                </a:lnTo>
                <a:lnTo>
                  <a:pt x="724251" y="1155355"/>
                </a:lnTo>
                <a:lnTo>
                  <a:pt x="724251" y="1165106"/>
                </a:lnTo>
                <a:lnTo>
                  <a:pt x="724705" y="1175084"/>
                </a:lnTo>
                <a:lnTo>
                  <a:pt x="725839" y="1184608"/>
                </a:lnTo>
                <a:lnTo>
                  <a:pt x="726293" y="1188689"/>
                </a:lnTo>
                <a:lnTo>
                  <a:pt x="726974" y="1192998"/>
                </a:lnTo>
                <a:lnTo>
                  <a:pt x="728108" y="1196626"/>
                </a:lnTo>
                <a:lnTo>
                  <a:pt x="729243" y="1199801"/>
                </a:lnTo>
                <a:lnTo>
                  <a:pt x="730377" y="1202975"/>
                </a:lnTo>
                <a:lnTo>
                  <a:pt x="732192" y="1205016"/>
                </a:lnTo>
                <a:lnTo>
                  <a:pt x="732873" y="1206150"/>
                </a:lnTo>
                <a:lnTo>
                  <a:pt x="734008" y="1206830"/>
                </a:lnTo>
                <a:lnTo>
                  <a:pt x="734915" y="1207511"/>
                </a:lnTo>
                <a:lnTo>
                  <a:pt x="736276" y="1207737"/>
                </a:lnTo>
                <a:lnTo>
                  <a:pt x="737638" y="1208418"/>
                </a:lnTo>
                <a:lnTo>
                  <a:pt x="739907" y="1208644"/>
                </a:lnTo>
                <a:lnTo>
                  <a:pt x="746714" y="1209325"/>
                </a:lnTo>
                <a:lnTo>
                  <a:pt x="755563" y="1209778"/>
                </a:lnTo>
                <a:lnTo>
                  <a:pt x="766680" y="1210232"/>
                </a:lnTo>
                <a:lnTo>
                  <a:pt x="793227" y="1211139"/>
                </a:lnTo>
                <a:lnTo>
                  <a:pt x="822497" y="1211366"/>
                </a:lnTo>
                <a:lnTo>
                  <a:pt x="876044" y="1211819"/>
                </a:lnTo>
                <a:lnTo>
                  <a:pt x="899868" y="1211819"/>
                </a:lnTo>
                <a:lnTo>
                  <a:pt x="899414" y="1210005"/>
                </a:lnTo>
                <a:lnTo>
                  <a:pt x="897826" y="1205016"/>
                </a:lnTo>
                <a:lnTo>
                  <a:pt x="896692" y="1201615"/>
                </a:lnTo>
                <a:lnTo>
                  <a:pt x="894876" y="1197760"/>
                </a:lnTo>
                <a:lnTo>
                  <a:pt x="893061" y="1192998"/>
                </a:lnTo>
                <a:lnTo>
                  <a:pt x="890566" y="1188009"/>
                </a:lnTo>
                <a:lnTo>
                  <a:pt x="887162" y="1182567"/>
                </a:lnTo>
                <a:lnTo>
                  <a:pt x="883759" y="1176898"/>
                </a:lnTo>
                <a:lnTo>
                  <a:pt x="879674" y="1170775"/>
                </a:lnTo>
                <a:lnTo>
                  <a:pt x="874683" y="1164652"/>
                </a:lnTo>
                <a:lnTo>
                  <a:pt x="869237" y="1158530"/>
                </a:lnTo>
                <a:lnTo>
                  <a:pt x="862884" y="1152181"/>
                </a:lnTo>
                <a:lnTo>
                  <a:pt x="856077" y="1146058"/>
                </a:lnTo>
                <a:lnTo>
                  <a:pt x="851993" y="1143110"/>
                </a:lnTo>
                <a:lnTo>
                  <a:pt x="848136" y="1139935"/>
                </a:lnTo>
                <a:lnTo>
                  <a:pt x="845186" y="1137894"/>
                </a:lnTo>
                <a:lnTo>
                  <a:pt x="841783" y="1135854"/>
                </a:lnTo>
                <a:lnTo>
                  <a:pt x="835430" y="1132225"/>
                </a:lnTo>
                <a:lnTo>
                  <a:pt x="828169" y="1129051"/>
                </a:lnTo>
                <a:lnTo>
                  <a:pt x="820682" y="1126103"/>
                </a:lnTo>
                <a:lnTo>
                  <a:pt x="812740" y="1123608"/>
                </a:lnTo>
                <a:lnTo>
                  <a:pt x="805253" y="1121341"/>
                </a:lnTo>
                <a:lnTo>
                  <a:pt x="797311" y="1119300"/>
                </a:lnTo>
                <a:lnTo>
                  <a:pt x="789370" y="1117486"/>
                </a:lnTo>
                <a:lnTo>
                  <a:pt x="781656" y="1116125"/>
                </a:lnTo>
                <a:lnTo>
                  <a:pt x="773941" y="1114991"/>
                </a:lnTo>
                <a:lnTo>
                  <a:pt x="766907" y="1114084"/>
                </a:lnTo>
                <a:lnTo>
                  <a:pt x="760327" y="1113404"/>
                </a:lnTo>
                <a:lnTo>
                  <a:pt x="748529" y="1112270"/>
                </a:lnTo>
                <a:lnTo>
                  <a:pt x="740134" y="1112044"/>
                </a:lnTo>
                <a:close/>
                <a:moveTo>
                  <a:pt x="1305638" y="1054673"/>
                </a:moveTo>
                <a:lnTo>
                  <a:pt x="1304925" y="1054679"/>
                </a:lnTo>
                <a:lnTo>
                  <a:pt x="1304925" y="1962890"/>
                </a:lnTo>
                <a:lnTo>
                  <a:pt x="1355725" y="1947343"/>
                </a:lnTo>
                <a:lnTo>
                  <a:pt x="1355725" y="1201521"/>
                </a:lnTo>
                <a:lnTo>
                  <a:pt x="1345341" y="1171682"/>
                </a:lnTo>
                <a:lnTo>
                  <a:pt x="1317663" y="1090048"/>
                </a:lnTo>
                <a:lnTo>
                  <a:pt x="1305638" y="1054673"/>
                </a:lnTo>
                <a:close/>
                <a:moveTo>
                  <a:pt x="3135313" y="1001713"/>
                </a:moveTo>
                <a:lnTo>
                  <a:pt x="3135313" y="1963376"/>
                </a:lnTo>
                <a:lnTo>
                  <a:pt x="3187700" y="1947343"/>
                </a:lnTo>
                <a:lnTo>
                  <a:pt x="3187700" y="1001713"/>
                </a:lnTo>
                <a:lnTo>
                  <a:pt x="3135313" y="1001713"/>
                </a:lnTo>
                <a:close/>
                <a:moveTo>
                  <a:pt x="2678432" y="1001713"/>
                </a:moveTo>
                <a:lnTo>
                  <a:pt x="2677719" y="1004936"/>
                </a:lnTo>
                <a:lnTo>
                  <a:pt x="2678112" y="1008569"/>
                </a:lnTo>
                <a:lnTo>
                  <a:pt x="2679473" y="1019688"/>
                </a:lnTo>
                <a:lnTo>
                  <a:pt x="2681061" y="1032849"/>
                </a:lnTo>
                <a:lnTo>
                  <a:pt x="2684545" y="1057432"/>
                </a:lnTo>
                <a:lnTo>
                  <a:pt x="2709329" y="1072923"/>
                </a:lnTo>
                <a:lnTo>
                  <a:pt x="2773790" y="1120775"/>
                </a:lnTo>
                <a:lnTo>
                  <a:pt x="2800346" y="1140732"/>
                </a:lnTo>
                <a:lnTo>
                  <a:pt x="2823270" y="1158422"/>
                </a:lnTo>
                <a:lnTo>
                  <a:pt x="2843017" y="1173390"/>
                </a:lnTo>
                <a:lnTo>
                  <a:pt x="2859813" y="1186543"/>
                </a:lnTo>
                <a:lnTo>
                  <a:pt x="2873885" y="1198336"/>
                </a:lnTo>
                <a:lnTo>
                  <a:pt x="2885688" y="1208088"/>
                </a:lnTo>
                <a:lnTo>
                  <a:pt x="2894994" y="1216932"/>
                </a:lnTo>
                <a:lnTo>
                  <a:pt x="2899079" y="1220561"/>
                </a:lnTo>
                <a:lnTo>
                  <a:pt x="2902484" y="1224190"/>
                </a:lnTo>
                <a:lnTo>
                  <a:pt x="2905435" y="1227818"/>
                </a:lnTo>
                <a:lnTo>
                  <a:pt x="2908158" y="1231220"/>
                </a:lnTo>
                <a:lnTo>
                  <a:pt x="2910428" y="1234168"/>
                </a:lnTo>
                <a:lnTo>
                  <a:pt x="2912471" y="1237116"/>
                </a:lnTo>
                <a:lnTo>
                  <a:pt x="2914060" y="1240065"/>
                </a:lnTo>
                <a:lnTo>
                  <a:pt x="2915648" y="1243240"/>
                </a:lnTo>
                <a:lnTo>
                  <a:pt x="2916556" y="1245961"/>
                </a:lnTo>
                <a:lnTo>
                  <a:pt x="2917691" y="1248682"/>
                </a:lnTo>
                <a:lnTo>
                  <a:pt x="2918372" y="1251631"/>
                </a:lnTo>
                <a:lnTo>
                  <a:pt x="2919053" y="1254352"/>
                </a:lnTo>
                <a:lnTo>
                  <a:pt x="2919961" y="1260249"/>
                </a:lnTo>
                <a:lnTo>
                  <a:pt x="2920415" y="1264558"/>
                </a:lnTo>
                <a:lnTo>
                  <a:pt x="2920642" y="1270681"/>
                </a:lnTo>
                <a:lnTo>
                  <a:pt x="2921096" y="1287690"/>
                </a:lnTo>
                <a:lnTo>
                  <a:pt x="2921550" y="1310822"/>
                </a:lnTo>
                <a:lnTo>
                  <a:pt x="2922004" y="1338943"/>
                </a:lnTo>
                <a:lnTo>
                  <a:pt x="2922685" y="1405618"/>
                </a:lnTo>
                <a:lnTo>
                  <a:pt x="2922912" y="1479550"/>
                </a:lnTo>
                <a:lnTo>
                  <a:pt x="2923593" y="1617209"/>
                </a:lnTo>
                <a:lnTo>
                  <a:pt x="2924046" y="1664608"/>
                </a:lnTo>
                <a:lnTo>
                  <a:pt x="2924273" y="1679349"/>
                </a:lnTo>
                <a:lnTo>
                  <a:pt x="2924727" y="1686833"/>
                </a:lnTo>
                <a:lnTo>
                  <a:pt x="2926316" y="1697945"/>
                </a:lnTo>
                <a:lnTo>
                  <a:pt x="2926770" y="1702481"/>
                </a:lnTo>
                <a:lnTo>
                  <a:pt x="2926997" y="1706336"/>
                </a:lnTo>
                <a:lnTo>
                  <a:pt x="2926997" y="1709738"/>
                </a:lnTo>
                <a:lnTo>
                  <a:pt x="2926770" y="1712459"/>
                </a:lnTo>
                <a:lnTo>
                  <a:pt x="2926089" y="1714501"/>
                </a:lnTo>
                <a:lnTo>
                  <a:pt x="2925408" y="1716315"/>
                </a:lnTo>
                <a:lnTo>
                  <a:pt x="2924046" y="1717902"/>
                </a:lnTo>
                <a:lnTo>
                  <a:pt x="2922231" y="1719036"/>
                </a:lnTo>
                <a:lnTo>
                  <a:pt x="2920188" y="1719717"/>
                </a:lnTo>
                <a:lnTo>
                  <a:pt x="2917691" y="1720624"/>
                </a:lnTo>
                <a:lnTo>
                  <a:pt x="2914287" y="1721077"/>
                </a:lnTo>
                <a:lnTo>
                  <a:pt x="2910882" y="1721304"/>
                </a:lnTo>
                <a:lnTo>
                  <a:pt x="2901803" y="1721984"/>
                </a:lnTo>
                <a:lnTo>
                  <a:pt x="2897718" y="1722438"/>
                </a:lnTo>
                <a:lnTo>
                  <a:pt x="2895675" y="1723118"/>
                </a:lnTo>
                <a:lnTo>
                  <a:pt x="2894313" y="1723572"/>
                </a:lnTo>
                <a:lnTo>
                  <a:pt x="2892951" y="1724252"/>
                </a:lnTo>
                <a:lnTo>
                  <a:pt x="2891816" y="1725159"/>
                </a:lnTo>
                <a:lnTo>
                  <a:pt x="2891135" y="1726293"/>
                </a:lnTo>
                <a:lnTo>
                  <a:pt x="2890227" y="1727654"/>
                </a:lnTo>
                <a:lnTo>
                  <a:pt x="2889773" y="1729242"/>
                </a:lnTo>
                <a:lnTo>
                  <a:pt x="2889546" y="1731283"/>
                </a:lnTo>
                <a:lnTo>
                  <a:pt x="2889319" y="1733551"/>
                </a:lnTo>
                <a:lnTo>
                  <a:pt x="2889546" y="1736272"/>
                </a:lnTo>
                <a:lnTo>
                  <a:pt x="2889773" y="1739220"/>
                </a:lnTo>
                <a:lnTo>
                  <a:pt x="2890227" y="1742395"/>
                </a:lnTo>
                <a:lnTo>
                  <a:pt x="2892043" y="1750333"/>
                </a:lnTo>
                <a:lnTo>
                  <a:pt x="2893632" y="1756002"/>
                </a:lnTo>
                <a:lnTo>
                  <a:pt x="2896356" y="1764393"/>
                </a:lnTo>
                <a:lnTo>
                  <a:pt x="2903619" y="1787752"/>
                </a:lnTo>
                <a:lnTo>
                  <a:pt x="2913833" y="1816781"/>
                </a:lnTo>
                <a:lnTo>
                  <a:pt x="2925635" y="1849211"/>
                </a:lnTo>
                <a:lnTo>
                  <a:pt x="2937665" y="1881415"/>
                </a:lnTo>
                <a:lnTo>
                  <a:pt x="2943566" y="1896836"/>
                </a:lnTo>
                <a:lnTo>
                  <a:pt x="2949468" y="1911351"/>
                </a:lnTo>
                <a:lnTo>
                  <a:pt x="2954688" y="1924051"/>
                </a:lnTo>
                <a:lnTo>
                  <a:pt x="2959454" y="1935390"/>
                </a:lnTo>
                <a:lnTo>
                  <a:pt x="2963540" y="1944235"/>
                </a:lnTo>
                <a:lnTo>
                  <a:pt x="2966945" y="1950585"/>
                </a:lnTo>
                <a:lnTo>
                  <a:pt x="2970122" y="1955574"/>
                </a:lnTo>
                <a:lnTo>
                  <a:pt x="2973754" y="1960790"/>
                </a:lnTo>
                <a:lnTo>
                  <a:pt x="2977612" y="1966006"/>
                </a:lnTo>
                <a:lnTo>
                  <a:pt x="2981698" y="1970995"/>
                </a:lnTo>
                <a:lnTo>
                  <a:pt x="2989642" y="1980974"/>
                </a:lnTo>
                <a:lnTo>
                  <a:pt x="2997586" y="1989819"/>
                </a:lnTo>
                <a:lnTo>
                  <a:pt x="3004622" y="1997529"/>
                </a:lnTo>
                <a:lnTo>
                  <a:pt x="3010751" y="2003426"/>
                </a:lnTo>
                <a:lnTo>
                  <a:pt x="3016198" y="2008869"/>
                </a:lnTo>
                <a:lnTo>
                  <a:pt x="3026866" y="2020435"/>
                </a:lnTo>
                <a:lnTo>
                  <a:pt x="3047747" y="2044927"/>
                </a:lnTo>
                <a:lnTo>
                  <a:pt x="3063863" y="2063297"/>
                </a:lnTo>
                <a:lnTo>
                  <a:pt x="3070218" y="2070554"/>
                </a:lnTo>
                <a:lnTo>
                  <a:pt x="3074757" y="2075090"/>
                </a:lnTo>
                <a:lnTo>
                  <a:pt x="3076119" y="2076677"/>
                </a:lnTo>
                <a:lnTo>
                  <a:pt x="3076575" y="2077406"/>
                </a:lnTo>
                <a:lnTo>
                  <a:pt x="3076575" y="1001713"/>
                </a:lnTo>
                <a:lnTo>
                  <a:pt x="2678432" y="1001713"/>
                </a:lnTo>
                <a:close/>
                <a:moveTo>
                  <a:pt x="1853446" y="1001713"/>
                </a:moveTo>
                <a:lnTo>
                  <a:pt x="1853996" y="1005013"/>
                </a:lnTo>
                <a:lnTo>
                  <a:pt x="1855357" y="1013403"/>
                </a:lnTo>
                <a:lnTo>
                  <a:pt x="1858533" y="1027916"/>
                </a:lnTo>
                <a:lnTo>
                  <a:pt x="1860121" y="1034038"/>
                </a:lnTo>
                <a:lnTo>
                  <a:pt x="1875776" y="1038347"/>
                </a:lnTo>
                <a:lnTo>
                  <a:pt x="1892791" y="1042655"/>
                </a:lnTo>
                <a:lnTo>
                  <a:pt x="1914571" y="1047871"/>
                </a:lnTo>
                <a:lnTo>
                  <a:pt x="1926596" y="1050592"/>
                </a:lnTo>
                <a:lnTo>
                  <a:pt x="1939074" y="1053086"/>
                </a:lnTo>
                <a:lnTo>
                  <a:pt x="1951779" y="1055580"/>
                </a:lnTo>
                <a:lnTo>
                  <a:pt x="1964938" y="1057848"/>
                </a:lnTo>
                <a:lnTo>
                  <a:pt x="1978096" y="1059889"/>
                </a:lnTo>
                <a:lnTo>
                  <a:pt x="1990801" y="1061476"/>
                </a:lnTo>
                <a:lnTo>
                  <a:pt x="2003506" y="1062837"/>
                </a:lnTo>
                <a:lnTo>
                  <a:pt x="2015077" y="1063517"/>
                </a:lnTo>
                <a:lnTo>
                  <a:pt x="2027328" y="1063971"/>
                </a:lnTo>
                <a:lnTo>
                  <a:pt x="2040033" y="1065104"/>
                </a:lnTo>
                <a:lnTo>
                  <a:pt x="2053192" y="1066238"/>
                </a:lnTo>
                <a:lnTo>
                  <a:pt x="2067031" y="1067826"/>
                </a:lnTo>
                <a:lnTo>
                  <a:pt x="2081098" y="1069640"/>
                </a:lnTo>
                <a:lnTo>
                  <a:pt x="2095618" y="1071680"/>
                </a:lnTo>
                <a:lnTo>
                  <a:pt x="2124885" y="1076216"/>
                </a:lnTo>
                <a:lnTo>
                  <a:pt x="2153698" y="1081204"/>
                </a:lnTo>
                <a:lnTo>
                  <a:pt x="2181603" y="1086193"/>
                </a:lnTo>
                <a:lnTo>
                  <a:pt x="2229701" y="1095264"/>
                </a:lnTo>
                <a:lnTo>
                  <a:pt x="2234692" y="1096171"/>
                </a:lnTo>
                <a:lnTo>
                  <a:pt x="2239684" y="1097758"/>
                </a:lnTo>
                <a:lnTo>
                  <a:pt x="2244675" y="1099345"/>
                </a:lnTo>
                <a:lnTo>
                  <a:pt x="2249212" y="1101159"/>
                </a:lnTo>
                <a:lnTo>
                  <a:pt x="2253750" y="1103200"/>
                </a:lnTo>
                <a:lnTo>
                  <a:pt x="2258287" y="1105468"/>
                </a:lnTo>
                <a:lnTo>
                  <a:pt x="2262598" y="1107962"/>
                </a:lnTo>
                <a:lnTo>
                  <a:pt x="2263570" y="1108576"/>
                </a:lnTo>
                <a:lnTo>
                  <a:pt x="2261707" y="1094105"/>
                </a:lnTo>
                <a:lnTo>
                  <a:pt x="2257857" y="1065515"/>
                </a:lnTo>
                <a:lnTo>
                  <a:pt x="2254687" y="1037379"/>
                </a:lnTo>
                <a:lnTo>
                  <a:pt x="2253978" y="1030395"/>
                </a:lnTo>
                <a:lnTo>
                  <a:pt x="2208022" y="1030395"/>
                </a:lnTo>
                <a:lnTo>
                  <a:pt x="2203726" y="1029941"/>
                </a:lnTo>
                <a:lnTo>
                  <a:pt x="2199657" y="1029487"/>
                </a:lnTo>
                <a:lnTo>
                  <a:pt x="2196039" y="1028807"/>
                </a:lnTo>
                <a:lnTo>
                  <a:pt x="2192422" y="1027899"/>
                </a:lnTo>
                <a:lnTo>
                  <a:pt x="2188804" y="1026311"/>
                </a:lnTo>
                <a:lnTo>
                  <a:pt x="2185639" y="1024496"/>
                </a:lnTo>
                <a:lnTo>
                  <a:pt x="2182474" y="1022681"/>
                </a:lnTo>
                <a:lnTo>
                  <a:pt x="2179309" y="1020413"/>
                </a:lnTo>
                <a:lnTo>
                  <a:pt x="2176370" y="1017691"/>
                </a:lnTo>
                <a:lnTo>
                  <a:pt x="2172978" y="1014968"/>
                </a:lnTo>
                <a:lnTo>
                  <a:pt x="2170039" y="1011565"/>
                </a:lnTo>
                <a:lnTo>
                  <a:pt x="2167100" y="1008162"/>
                </a:lnTo>
                <a:lnTo>
                  <a:pt x="2164161" y="1004533"/>
                </a:lnTo>
                <a:lnTo>
                  <a:pt x="2162132" y="1001713"/>
                </a:lnTo>
                <a:lnTo>
                  <a:pt x="1853446" y="1001713"/>
                </a:lnTo>
                <a:close/>
                <a:moveTo>
                  <a:pt x="4275346" y="983674"/>
                </a:moveTo>
                <a:lnTo>
                  <a:pt x="4311602" y="1044686"/>
                </a:lnTo>
                <a:lnTo>
                  <a:pt x="4336981" y="983674"/>
                </a:lnTo>
                <a:lnTo>
                  <a:pt x="4275346" y="983674"/>
                </a:lnTo>
                <a:close/>
                <a:moveTo>
                  <a:pt x="3664434" y="861650"/>
                </a:moveTo>
                <a:lnTo>
                  <a:pt x="3663301" y="861877"/>
                </a:lnTo>
                <a:lnTo>
                  <a:pt x="3662168" y="862331"/>
                </a:lnTo>
                <a:lnTo>
                  <a:pt x="3659676" y="863465"/>
                </a:lnTo>
                <a:lnTo>
                  <a:pt x="3657410" y="865052"/>
                </a:lnTo>
                <a:lnTo>
                  <a:pt x="3655597" y="867094"/>
                </a:lnTo>
                <a:lnTo>
                  <a:pt x="3653558" y="869362"/>
                </a:lnTo>
                <a:lnTo>
                  <a:pt x="3651745" y="871630"/>
                </a:lnTo>
                <a:lnTo>
                  <a:pt x="3650385" y="873671"/>
                </a:lnTo>
                <a:lnTo>
                  <a:pt x="3648346" y="877300"/>
                </a:lnTo>
                <a:lnTo>
                  <a:pt x="3647666" y="878434"/>
                </a:lnTo>
                <a:lnTo>
                  <a:pt x="3649269" y="901700"/>
                </a:lnTo>
                <a:lnTo>
                  <a:pt x="3660775" y="901700"/>
                </a:lnTo>
                <a:lnTo>
                  <a:pt x="3660775" y="1001713"/>
                </a:lnTo>
                <a:lnTo>
                  <a:pt x="3246438" y="1001713"/>
                </a:lnTo>
                <a:lnTo>
                  <a:pt x="3246438" y="2034626"/>
                </a:lnTo>
                <a:lnTo>
                  <a:pt x="3247945" y="2034259"/>
                </a:lnTo>
                <a:lnTo>
                  <a:pt x="3256556" y="2031991"/>
                </a:lnTo>
                <a:lnTo>
                  <a:pt x="3265620" y="2029496"/>
                </a:lnTo>
                <a:lnTo>
                  <a:pt x="3274910" y="2026547"/>
                </a:lnTo>
                <a:lnTo>
                  <a:pt x="3284427" y="2023145"/>
                </a:lnTo>
                <a:lnTo>
                  <a:pt x="3293718" y="2019743"/>
                </a:lnTo>
                <a:lnTo>
                  <a:pt x="3303008" y="2015887"/>
                </a:lnTo>
                <a:lnTo>
                  <a:pt x="3311846" y="2012258"/>
                </a:lnTo>
                <a:lnTo>
                  <a:pt x="3320457" y="2008402"/>
                </a:lnTo>
                <a:lnTo>
                  <a:pt x="3328841" y="2004773"/>
                </a:lnTo>
                <a:lnTo>
                  <a:pt x="3336092" y="2001144"/>
                </a:lnTo>
                <a:lnTo>
                  <a:pt x="3343117" y="1997515"/>
                </a:lnTo>
                <a:lnTo>
                  <a:pt x="3349008" y="1994340"/>
                </a:lnTo>
                <a:lnTo>
                  <a:pt x="3354220" y="1991392"/>
                </a:lnTo>
                <a:lnTo>
                  <a:pt x="3358299" y="1988670"/>
                </a:lnTo>
                <a:lnTo>
                  <a:pt x="3365550" y="1983453"/>
                </a:lnTo>
                <a:lnTo>
                  <a:pt x="3374161" y="1978010"/>
                </a:lnTo>
                <a:lnTo>
                  <a:pt x="3383225" y="1972113"/>
                </a:lnTo>
                <a:lnTo>
                  <a:pt x="3392515" y="1965762"/>
                </a:lnTo>
                <a:lnTo>
                  <a:pt x="3401353" y="1959411"/>
                </a:lnTo>
                <a:lnTo>
                  <a:pt x="3405431" y="1956236"/>
                </a:lnTo>
                <a:lnTo>
                  <a:pt x="3409510" y="1953061"/>
                </a:lnTo>
                <a:lnTo>
                  <a:pt x="3413362" y="1949659"/>
                </a:lnTo>
                <a:lnTo>
                  <a:pt x="3416988" y="1946483"/>
                </a:lnTo>
                <a:lnTo>
                  <a:pt x="3419934" y="1943308"/>
                </a:lnTo>
                <a:lnTo>
                  <a:pt x="3422653" y="1940132"/>
                </a:lnTo>
                <a:lnTo>
                  <a:pt x="3424919" y="1936504"/>
                </a:lnTo>
                <a:lnTo>
                  <a:pt x="3427185" y="1932648"/>
                </a:lnTo>
                <a:lnTo>
                  <a:pt x="3428771" y="1928338"/>
                </a:lnTo>
                <a:lnTo>
                  <a:pt x="3430357" y="1924256"/>
                </a:lnTo>
                <a:lnTo>
                  <a:pt x="3431490" y="1919493"/>
                </a:lnTo>
                <a:lnTo>
                  <a:pt x="3432623" y="1914957"/>
                </a:lnTo>
                <a:lnTo>
                  <a:pt x="3433530" y="1910194"/>
                </a:lnTo>
                <a:lnTo>
                  <a:pt x="3433983" y="1905884"/>
                </a:lnTo>
                <a:lnTo>
                  <a:pt x="3435116" y="1897719"/>
                </a:lnTo>
                <a:lnTo>
                  <a:pt x="3435569" y="1890915"/>
                </a:lnTo>
                <a:lnTo>
                  <a:pt x="3435796" y="1884791"/>
                </a:lnTo>
                <a:lnTo>
                  <a:pt x="3394555" y="1883430"/>
                </a:lnTo>
                <a:lnTo>
                  <a:pt x="3362378" y="1882523"/>
                </a:lnTo>
                <a:lnTo>
                  <a:pt x="3339944" y="1882069"/>
                </a:lnTo>
                <a:lnTo>
                  <a:pt x="3336319" y="1882069"/>
                </a:lnTo>
                <a:lnTo>
                  <a:pt x="3333373" y="1881842"/>
                </a:lnTo>
                <a:lnTo>
                  <a:pt x="3330880" y="1881615"/>
                </a:lnTo>
                <a:lnTo>
                  <a:pt x="3328388" y="1880708"/>
                </a:lnTo>
                <a:lnTo>
                  <a:pt x="3326575" y="1879801"/>
                </a:lnTo>
                <a:lnTo>
                  <a:pt x="3324535" y="1878894"/>
                </a:lnTo>
                <a:lnTo>
                  <a:pt x="3322949" y="1877306"/>
                </a:lnTo>
                <a:lnTo>
                  <a:pt x="3321816" y="1875265"/>
                </a:lnTo>
                <a:lnTo>
                  <a:pt x="3320457" y="1872997"/>
                </a:lnTo>
                <a:lnTo>
                  <a:pt x="3319550" y="1870275"/>
                </a:lnTo>
                <a:lnTo>
                  <a:pt x="3318870" y="1867326"/>
                </a:lnTo>
                <a:lnTo>
                  <a:pt x="3318417" y="1863697"/>
                </a:lnTo>
                <a:lnTo>
                  <a:pt x="3317737" y="1859615"/>
                </a:lnTo>
                <a:lnTo>
                  <a:pt x="3317511" y="1855079"/>
                </a:lnTo>
                <a:lnTo>
                  <a:pt x="3317284" y="1843738"/>
                </a:lnTo>
                <a:lnTo>
                  <a:pt x="3317284" y="1837614"/>
                </a:lnTo>
                <a:lnTo>
                  <a:pt x="3317058" y="1831264"/>
                </a:lnTo>
                <a:lnTo>
                  <a:pt x="3316604" y="1824686"/>
                </a:lnTo>
                <a:lnTo>
                  <a:pt x="3316151" y="1818109"/>
                </a:lnTo>
                <a:lnTo>
                  <a:pt x="3314338" y="1803593"/>
                </a:lnTo>
                <a:lnTo>
                  <a:pt x="3312072" y="1788170"/>
                </a:lnTo>
                <a:lnTo>
                  <a:pt x="3309353" y="1771159"/>
                </a:lnTo>
                <a:lnTo>
                  <a:pt x="3306181" y="1752107"/>
                </a:lnTo>
                <a:lnTo>
                  <a:pt x="3298930" y="1706972"/>
                </a:lnTo>
                <a:lnTo>
                  <a:pt x="3296664" y="1691549"/>
                </a:lnTo>
                <a:lnTo>
                  <a:pt x="3294624" y="1670909"/>
                </a:lnTo>
                <a:lnTo>
                  <a:pt x="3291905" y="1646187"/>
                </a:lnTo>
                <a:lnTo>
                  <a:pt x="3289186" y="1617608"/>
                </a:lnTo>
                <a:lnTo>
                  <a:pt x="3283068" y="1553194"/>
                </a:lnTo>
                <a:lnTo>
                  <a:pt x="3276950" y="1483790"/>
                </a:lnTo>
                <a:lnTo>
                  <a:pt x="3271058" y="1415521"/>
                </a:lnTo>
                <a:lnTo>
                  <a:pt x="3265393" y="1354736"/>
                </a:lnTo>
                <a:lnTo>
                  <a:pt x="3262900" y="1328879"/>
                </a:lnTo>
                <a:lnTo>
                  <a:pt x="3260634" y="1307559"/>
                </a:lnTo>
                <a:lnTo>
                  <a:pt x="3258595" y="1291002"/>
                </a:lnTo>
                <a:lnTo>
                  <a:pt x="3257689" y="1284651"/>
                </a:lnTo>
                <a:lnTo>
                  <a:pt x="3256782" y="1280342"/>
                </a:lnTo>
                <a:lnTo>
                  <a:pt x="3256556" y="1278300"/>
                </a:lnTo>
                <a:lnTo>
                  <a:pt x="3256556" y="1276259"/>
                </a:lnTo>
                <a:lnTo>
                  <a:pt x="3256556" y="1274445"/>
                </a:lnTo>
                <a:lnTo>
                  <a:pt x="3256782" y="1272403"/>
                </a:lnTo>
                <a:lnTo>
                  <a:pt x="3257235" y="1270362"/>
                </a:lnTo>
                <a:lnTo>
                  <a:pt x="3257689" y="1268321"/>
                </a:lnTo>
                <a:lnTo>
                  <a:pt x="3259275" y="1264465"/>
                </a:lnTo>
                <a:lnTo>
                  <a:pt x="3261314" y="1260156"/>
                </a:lnTo>
                <a:lnTo>
                  <a:pt x="3264033" y="1256300"/>
                </a:lnTo>
                <a:lnTo>
                  <a:pt x="3267206" y="1251991"/>
                </a:lnTo>
                <a:lnTo>
                  <a:pt x="3271058" y="1247908"/>
                </a:lnTo>
                <a:lnTo>
                  <a:pt x="3275137" y="1243599"/>
                </a:lnTo>
                <a:lnTo>
                  <a:pt x="3279669" y="1239289"/>
                </a:lnTo>
                <a:lnTo>
                  <a:pt x="3284654" y="1235207"/>
                </a:lnTo>
                <a:lnTo>
                  <a:pt x="3290092" y="1230897"/>
                </a:lnTo>
                <a:lnTo>
                  <a:pt x="3295757" y="1226815"/>
                </a:lnTo>
                <a:lnTo>
                  <a:pt x="3301876" y="1222505"/>
                </a:lnTo>
                <a:lnTo>
                  <a:pt x="3308447" y="1218196"/>
                </a:lnTo>
                <a:lnTo>
                  <a:pt x="3314792" y="1214113"/>
                </a:lnTo>
                <a:lnTo>
                  <a:pt x="3329067" y="1205948"/>
                </a:lnTo>
                <a:lnTo>
                  <a:pt x="3343570" y="1197783"/>
                </a:lnTo>
                <a:lnTo>
                  <a:pt x="3358752" y="1190071"/>
                </a:lnTo>
                <a:lnTo>
                  <a:pt x="3374161" y="1182360"/>
                </a:lnTo>
                <a:lnTo>
                  <a:pt x="3389343" y="1174875"/>
                </a:lnTo>
                <a:lnTo>
                  <a:pt x="3404525" y="1167844"/>
                </a:lnTo>
                <a:lnTo>
                  <a:pt x="3433303" y="1155143"/>
                </a:lnTo>
                <a:lnTo>
                  <a:pt x="3440328" y="1151967"/>
                </a:lnTo>
                <a:lnTo>
                  <a:pt x="3448259" y="1149019"/>
                </a:lnTo>
                <a:lnTo>
                  <a:pt x="3456643" y="1145843"/>
                </a:lnTo>
                <a:lnTo>
                  <a:pt x="3465480" y="1142895"/>
                </a:lnTo>
                <a:lnTo>
                  <a:pt x="3484741" y="1136544"/>
                </a:lnTo>
                <a:lnTo>
                  <a:pt x="3505588" y="1129967"/>
                </a:lnTo>
                <a:lnTo>
                  <a:pt x="3528022" y="1123616"/>
                </a:lnTo>
                <a:lnTo>
                  <a:pt x="3550908" y="1117265"/>
                </a:lnTo>
                <a:lnTo>
                  <a:pt x="3574248" y="1111141"/>
                </a:lnTo>
                <a:lnTo>
                  <a:pt x="3597588" y="1105244"/>
                </a:lnTo>
                <a:lnTo>
                  <a:pt x="3620247" y="1099574"/>
                </a:lnTo>
                <a:lnTo>
                  <a:pt x="3642228" y="1094357"/>
                </a:lnTo>
                <a:lnTo>
                  <a:pt x="3682109" y="1085058"/>
                </a:lnTo>
                <a:lnTo>
                  <a:pt x="3713153" y="1078481"/>
                </a:lnTo>
                <a:lnTo>
                  <a:pt x="3724936" y="1076213"/>
                </a:lnTo>
                <a:lnTo>
                  <a:pt x="3733094" y="1074852"/>
                </a:lnTo>
                <a:lnTo>
                  <a:pt x="3744877" y="1072810"/>
                </a:lnTo>
                <a:lnTo>
                  <a:pt x="3749862" y="1071676"/>
                </a:lnTo>
                <a:lnTo>
                  <a:pt x="3754621" y="1070542"/>
                </a:lnTo>
                <a:lnTo>
                  <a:pt x="3758926" y="1069182"/>
                </a:lnTo>
                <a:lnTo>
                  <a:pt x="3762552" y="1068047"/>
                </a:lnTo>
                <a:lnTo>
                  <a:pt x="3765724" y="1066460"/>
                </a:lnTo>
                <a:lnTo>
                  <a:pt x="3768443" y="1065099"/>
                </a:lnTo>
                <a:lnTo>
                  <a:pt x="3770936" y="1063284"/>
                </a:lnTo>
                <a:lnTo>
                  <a:pt x="3772975" y="1061470"/>
                </a:lnTo>
                <a:lnTo>
                  <a:pt x="3774335" y="1059656"/>
                </a:lnTo>
                <a:lnTo>
                  <a:pt x="3775694" y="1057387"/>
                </a:lnTo>
                <a:lnTo>
                  <a:pt x="3776374" y="1055119"/>
                </a:lnTo>
                <a:lnTo>
                  <a:pt x="3776828" y="1052624"/>
                </a:lnTo>
                <a:lnTo>
                  <a:pt x="3776828" y="1049903"/>
                </a:lnTo>
                <a:lnTo>
                  <a:pt x="3776374" y="1047181"/>
                </a:lnTo>
                <a:lnTo>
                  <a:pt x="3774788" y="1034706"/>
                </a:lnTo>
                <a:lnTo>
                  <a:pt x="3773428" y="1028129"/>
                </a:lnTo>
                <a:lnTo>
                  <a:pt x="3772069" y="1021325"/>
                </a:lnTo>
                <a:lnTo>
                  <a:pt x="3770709" y="1017696"/>
                </a:lnTo>
                <a:lnTo>
                  <a:pt x="3769576" y="1014067"/>
                </a:lnTo>
                <a:lnTo>
                  <a:pt x="3767990" y="1010438"/>
                </a:lnTo>
                <a:lnTo>
                  <a:pt x="3766177" y="1006582"/>
                </a:lnTo>
                <a:lnTo>
                  <a:pt x="3764138" y="1002726"/>
                </a:lnTo>
                <a:lnTo>
                  <a:pt x="3761645" y="998870"/>
                </a:lnTo>
                <a:lnTo>
                  <a:pt x="3758926" y="994561"/>
                </a:lnTo>
                <a:lnTo>
                  <a:pt x="3755527" y="990252"/>
                </a:lnTo>
                <a:lnTo>
                  <a:pt x="3747143" y="980272"/>
                </a:lnTo>
                <a:lnTo>
                  <a:pt x="3736946" y="966890"/>
                </a:lnTo>
                <a:lnTo>
                  <a:pt x="3725616" y="951240"/>
                </a:lnTo>
                <a:lnTo>
                  <a:pt x="3713380" y="934230"/>
                </a:lnTo>
                <a:lnTo>
                  <a:pt x="3701823" y="917219"/>
                </a:lnTo>
                <a:lnTo>
                  <a:pt x="3696385" y="908827"/>
                </a:lnTo>
                <a:lnTo>
                  <a:pt x="3691173" y="900662"/>
                </a:lnTo>
                <a:lnTo>
                  <a:pt x="3686641" y="892950"/>
                </a:lnTo>
                <a:lnTo>
                  <a:pt x="3682562" y="885692"/>
                </a:lnTo>
                <a:lnTo>
                  <a:pt x="3679163" y="879341"/>
                </a:lnTo>
                <a:lnTo>
                  <a:pt x="3676671" y="873218"/>
                </a:lnTo>
                <a:lnTo>
                  <a:pt x="3675311" y="870723"/>
                </a:lnTo>
                <a:lnTo>
                  <a:pt x="3674178" y="868681"/>
                </a:lnTo>
                <a:lnTo>
                  <a:pt x="3673045" y="866867"/>
                </a:lnTo>
                <a:lnTo>
                  <a:pt x="3671912" y="865052"/>
                </a:lnTo>
                <a:lnTo>
                  <a:pt x="3670552" y="864145"/>
                </a:lnTo>
                <a:lnTo>
                  <a:pt x="3669419" y="863011"/>
                </a:lnTo>
                <a:lnTo>
                  <a:pt x="3668060" y="862331"/>
                </a:lnTo>
                <a:lnTo>
                  <a:pt x="3666927" y="861877"/>
                </a:lnTo>
                <a:lnTo>
                  <a:pt x="3665567" y="861650"/>
                </a:lnTo>
                <a:lnTo>
                  <a:pt x="3664434" y="861650"/>
                </a:lnTo>
                <a:close/>
                <a:moveTo>
                  <a:pt x="2220472" y="826676"/>
                </a:moveTo>
                <a:lnTo>
                  <a:pt x="2208828" y="831767"/>
                </a:lnTo>
                <a:lnTo>
                  <a:pt x="2195216" y="837663"/>
                </a:lnTo>
                <a:lnTo>
                  <a:pt x="2181830" y="843559"/>
                </a:lnTo>
                <a:lnTo>
                  <a:pt x="2166630" y="850815"/>
                </a:lnTo>
                <a:lnTo>
                  <a:pt x="2150522" y="858979"/>
                </a:lnTo>
                <a:lnTo>
                  <a:pt x="2133506" y="867822"/>
                </a:lnTo>
                <a:lnTo>
                  <a:pt x="2122843" y="873945"/>
                </a:lnTo>
                <a:lnTo>
                  <a:pt x="2109684" y="881428"/>
                </a:lnTo>
                <a:lnTo>
                  <a:pt x="2078602" y="900703"/>
                </a:lnTo>
                <a:lnTo>
                  <a:pt x="2077000" y="901700"/>
                </a:lnTo>
                <a:lnTo>
                  <a:pt x="2239166" y="901700"/>
                </a:lnTo>
                <a:lnTo>
                  <a:pt x="2235378" y="885430"/>
                </a:lnTo>
                <a:lnTo>
                  <a:pt x="2228822" y="858660"/>
                </a:lnTo>
                <a:lnTo>
                  <a:pt x="2221587" y="830530"/>
                </a:lnTo>
                <a:lnTo>
                  <a:pt x="2220472" y="826676"/>
                </a:lnTo>
                <a:close/>
                <a:moveTo>
                  <a:pt x="2743080" y="753710"/>
                </a:moveTo>
                <a:lnTo>
                  <a:pt x="2741946" y="753937"/>
                </a:lnTo>
                <a:lnTo>
                  <a:pt x="2741040" y="754844"/>
                </a:lnTo>
                <a:lnTo>
                  <a:pt x="2739906" y="755750"/>
                </a:lnTo>
                <a:lnTo>
                  <a:pt x="2738999" y="757110"/>
                </a:lnTo>
                <a:lnTo>
                  <a:pt x="2738319" y="758697"/>
                </a:lnTo>
                <a:lnTo>
                  <a:pt x="2737412" y="760737"/>
                </a:lnTo>
                <a:lnTo>
                  <a:pt x="2736052" y="765724"/>
                </a:lnTo>
                <a:lnTo>
                  <a:pt x="2734692" y="771618"/>
                </a:lnTo>
                <a:lnTo>
                  <a:pt x="2733332" y="778872"/>
                </a:lnTo>
                <a:lnTo>
                  <a:pt x="2731518" y="787032"/>
                </a:lnTo>
                <a:lnTo>
                  <a:pt x="2729251" y="795646"/>
                </a:lnTo>
                <a:lnTo>
                  <a:pt x="2726758" y="805394"/>
                </a:lnTo>
                <a:lnTo>
                  <a:pt x="2723584" y="815821"/>
                </a:lnTo>
                <a:lnTo>
                  <a:pt x="2721770" y="821035"/>
                </a:lnTo>
                <a:lnTo>
                  <a:pt x="2719730" y="826475"/>
                </a:lnTo>
                <a:lnTo>
                  <a:pt x="2717463" y="831915"/>
                </a:lnTo>
                <a:lnTo>
                  <a:pt x="2714969" y="837583"/>
                </a:lnTo>
                <a:lnTo>
                  <a:pt x="2714856" y="837822"/>
                </a:lnTo>
                <a:lnTo>
                  <a:pt x="2706804" y="873933"/>
                </a:lnTo>
                <a:lnTo>
                  <a:pt x="2715680" y="872288"/>
                </a:lnTo>
                <a:lnTo>
                  <a:pt x="2736799" y="867591"/>
                </a:lnTo>
                <a:lnTo>
                  <a:pt x="2756101" y="863117"/>
                </a:lnTo>
                <a:lnTo>
                  <a:pt x="2773813" y="859090"/>
                </a:lnTo>
                <a:lnTo>
                  <a:pt x="2790390" y="855064"/>
                </a:lnTo>
                <a:lnTo>
                  <a:pt x="2805378" y="851708"/>
                </a:lnTo>
                <a:lnTo>
                  <a:pt x="2819230" y="848800"/>
                </a:lnTo>
                <a:lnTo>
                  <a:pt x="2820115" y="848642"/>
                </a:lnTo>
                <a:lnTo>
                  <a:pt x="2815623" y="842570"/>
                </a:lnTo>
                <a:lnTo>
                  <a:pt x="2792727" y="811061"/>
                </a:lnTo>
                <a:lnTo>
                  <a:pt x="2773457" y="784766"/>
                </a:lnTo>
                <a:lnTo>
                  <a:pt x="2765296" y="774338"/>
                </a:lnTo>
                <a:lnTo>
                  <a:pt x="2758722" y="766404"/>
                </a:lnTo>
                <a:lnTo>
                  <a:pt x="2753508" y="760511"/>
                </a:lnTo>
                <a:lnTo>
                  <a:pt x="2751468" y="758244"/>
                </a:lnTo>
                <a:lnTo>
                  <a:pt x="2749427" y="756430"/>
                </a:lnTo>
                <a:lnTo>
                  <a:pt x="2747614" y="755297"/>
                </a:lnTo>
                <a:lnTo>
                  <a:pt x="2745800" y="754164"/>
                </a:lnTo>
                <a:lnTo>
                  <a:pt x="2744440" y="753710"/>
                </a:lnTo>
                <a:lnTo>
                  <a:pt x="2743080" y="753710"/>
                </a:lnTo>
                <a:close/>
                <a:moveTo>
                  <a:pt x="547726" y="288896"/>
                </a:moveTo>
                <a:lnTo>
                  <a:pt x="546138" y="292070"/>
                </a:lnTo>
                <a:lnTo>
                  <a:pt x="545003" y="295472"/>
                </a:lnTo>
                <a:lnTo>
                  <a:pt x="543415" y="300234"/>
                </a:lnTo>
                <a:lnTo>
                  <a:pt x="541600" y="305449"/>
                </a:lnTo>
                <a:lnTo>
                  <a:pt x="540466" y="311345"/>
                </a:lnTo>
                <a:lnTo>
                  <a:pt x="539558" y="317241"/>
                </a:lnTo>
                <a:lnTo>
                  <a:pt x="539331" y="320642"/>
                </a:lnTo>
                <a:lnTo>
                  <a:pt x="538877" y="323590"/>
                </a:lnTo>
                <a:lnTo>
                  <a:pt x="538877" y="330393"/>
                </a:lnTo>
                <a:lnTo>
                  <a:pt x="538877" y="338557"/>
                </a:lnTo>
                <a:lnTo>
                  <a:pt x="538877" y="342865"/>
                </a:lnTo>
                <a:lnTo>
                  <a:pt x="539331" y="347400"/>
                </a:lnTo>
                <a:lnTo>
                  <a:pt x="539785" y="351709"/>
                </a:lnTo>
                <a:lnTo>
                  <a:pt x="540692" y="356244"/>
                </a:lnTo>
                <a:lnTo>
                  <a:pt x="541600" y="360553"/>
                </a:lnTo>
                <a:lnTo>
                  <a:pt x="543415" y="364408"/>
                </a:lnTo>
                <a:lnTo>
                  <a:pt x="545457" y="368489"/>
                </a:lnTo>
                <a:lnTo>
                  <a:pt x="546365" y="370077"/>
                </a:lnTo>
                <a:lnTo>
                  <a:pt x="547953" y="371891"/>
                </a:lnTo>
                <a:lnTo>
                  <a:pt x="549314" y="373478"/>
                </a:lnTo>
                <a:lnTo>
                  <a:pt x="550903" y="374839"/>
                </a:lnTo>
                <a:lnTo>
                  <a:pt x="552718" y="376426"/>
                </a:lnTo>
                <a:lnTo>
                  <a:pt x="554533" y="377560"/>
                </a:lnTo>
                <a:lnTo>
                  <a:pt x="556575" y="378920"/>
                </a:lnTo>
                <a:lnTo>
                  <a:pt x="558844" y="379601"/>
                </a:lnTo>
                <a:lnTo>
                  <a:pt x="561340" y="380508"/>
                </a:lnTo>
                <a:lnTo>
                  <a:pt x="564063" y="380961"/>
                </a:lnTo>
                <a:lnTo>
                  <a:pt x="569054" y="382095"/>
                </a:lnTo>
                <a:lnTo>
                  <a:pt x="573365" y="382322"/>
                </a:lnTo>
                <a:lnTo>
                  <a:pt x="577223" y="382095"/>
                </a:lnTo>
                <a:lnTo>
                  <a:pt x="578811" y="381642"/>
                </a:lnTo>
                <a:lnTo>
                  <a:pt x="580399" y="381415"/>
                </a:lnTo>
                <a:lnTo>
                  <a:pt x="581987" y="380508"/>
                </a:lnTo>
                <a:lnTo>
                  <a:pt x="583122" y="380054"/>
                </a:lnTo>
                <a:lnTo>
                  <a:pt x="584029" y="379374"/>
                </a:lnTo>
                <a:lnTo>
                  <a:pt x="585164" y="378240"/>
                </a:lnTo>
                <a:lnTo>
                  <a:pt x="585845" y="377333"/>
                </a:lnTo>
                <a:lnTo>
                  <a:pt x="586525" y="376426"/>
                </a:lnTo>
                <a:lnTo>
                  <a:pt x="587660" y="373932"/>
                </a:lnTo>
                <a:lnTo>
                  <a:pt x="588114" y="371437"/>
                </a:lnTo>
                <a:lnTo>
                  <a:pt x="588114" y="368489"/>
                </a:lnTo>
                <a:lnTo>
                  <a:pt x="587887" y="365541"/>
                </a:lnTo>
                <a:lnTo>
                  <a:pt x="587206" y="361913"/>
                </a:lnTo>
                <a:lnTo>
                  <a:pt x="585845" y="358739"/>
                </a:lnTo>
                <a:lnTo>
                  <a:pt x="584256" y="355337"/>
                </a:lnTo>
                <a:lnTo>
                  <a:pt x="582441" y="351482"/>
                </a:lnTo>
                <a:lnTo>
                  <a:pt x="580399" y="348081"/>
                </a:lnTo>
                <a:lnTo>
                  <a:pt x="575407" y="340824"/>
                </a:lnTo>
                <a:lnTo>
                  <a:pt x="569962" y="333568"/>
                </a:lnTo>
                <a:lnTo>
                  <a:pt x="564516" y="326085"/>
                </a:lnTo>
                <a:lnTo>
                  <a:pt x="559298" y="318375"/>
                </a:lnTo>
                <a:lnTo>
                  <a:pt x="556802" y="314520"/>
                </a:lnTo>
                <a:lnTo>
                  <a:pt x="554533" y="310892"/>
                </a:lnTo>
                <a:lnTo>
                  <a:pt x="552718" y="307037"/>
                </a:lnTo>
                <a:lnTo>
                  <a:pt x="550903" y="303182"/>
                </a:lnTo>
                <a:lnTo>
                  <a:pt x="549541" y="299554"/>
                </a:lnTo>
                <a:lnTo>
                  <a:pt x="548407" y="295925"/>
                </a:lnTo>
                <a:lnTo>
                  <a:pt x="547953" y="292297"/>
                </a:lnTo>
                <a:lnTo>
                  <a:pt x="547726" y="288896"/>
                </a:lnTo>
                <a:close/>
                <a:moveTo>
                  <a:pt x="680233" y="0"/>
                </a:moveTo>
                <a:lnTo>
                  <a:pt x="686132" y="0"/>
                </a:lnTo>
                <a:lnTo>
                  <a:pt x="692032" y="453"/>
                </a:lnTo>
                <a:lnTo>
                  <a:pt x="697931" y="1134"/>
                </a:lnTo>
                <a:lnTo>
                  <a:pt x="703830" y="2494"/>
                </a:lnTo>
                <a:lnTo>
                  <a:pt x="709957" y="3855"/>
                </a:lnTo>
                <a:lnTo>
                  <a:pt x="715856" y="5669"/>
                </a:lnTo>
                <a:lnTo>
                  <a:pt x="721528" y="7937"/>
                </a:lnTo>
                <a:lnTo>
                  <a:pt x="727201" y="10431"/>
                </a:lnTo>
                <a:lnTo>
                  <a:pt x="732873" y="12926"/>
                </a:lnTo>
                <a:lnTo>
                  <a:pt x="738318" y="15874"/>
                </a:lnTo>
                <a:lnTo>
                  <a:pt x="743537" y="19048"/>
                </a:lnTo>
                <a:lnTo>
                  <a:pt x="748529" y="22223"/>
                </a:lnTo>
                <a:lnTo>
                  <a:pt x="753294" y="25624"/>
                </a:lnTo>
                <a:lnTo>
                  <a:pt x="757832" y="29479"/>
                </a:lnTo>
                <a:lnTo>
                  <a:pt x="762596" y="33107"/>
                </a:lnTo>
                <a:lnTo>
                  <a:pt x="767361" y="37189"/>
                </a:lnTo>
                <a:lnTo>
                  <a:pt x="778025" y="45126"/>
                </a:lnTo>
                <a:lnTo>
                  <a:pt x="789824" y="53063"/>
                </a:lnTo>
                <a:lnTo>
                  <a:pt x="801396" y="60772"/>
                </a:lnTo>
                <a:lnTo>
                  <a:pt x="812513" y="67575"/>
                </a:lnTo>
                <a:lnTo>
                  <a:pt x="822951" y="73925"/>
                </a:lnTo>
                <a:lnTo>
                  <a:pt x="831346" y="78687"/>
                </a:lnTo>
                <a:lnTo>
                  <a:pt x="837699" y="82315"/>
                </a:lnTo>
                <a:lnTo>
                  <a:pt x="840195" y="83675"/>
                </a:lnTo>
                <a:lnTo>
                  <a:pt x="842464" y="85490"/>
                </a:lnTo>
                <a:lnTo>
                  <a:pt x="844279" y="87304"/>
                </a:lnTo>
                <a:lnTo>
                  <a:pt x="846094" y="88891"/>
                </a:lnTo>
                <a:lnTo>
                  <a:pt x="847682" y="90932"/>
                </a:lnTo>
                <a:lnTo>
                  <a:pt x="848817" y="92973"/>
                </a:lnTo>
                <a:lnTo>
                  <a:pt x="849951" y="95014"/>
                </a:lnTo>
                <a:lnTo>
                  <a:pt x="850859" y="97054"/>
                </a:lnTo>
                <a:lnTo>
                  <a:pt x="851313" y="99095"/>
                </a:lnTo>
                <a:lnTo>
                  <a:pt x="851539" y="101136"/>
                </a:lnTo>
                <a:lnTo>
                  <a:pt x="851539" y="103177"/>
                </a:lnTo>
                <a:lnTo>
                  <a:pt x="851313" y="104764"/>
                </a:lnTo>
                <a:lnTo>
                  <a:pt x="850859" y="106579"/>
                </a:lnTo>
                <a:lnTo>
                  <a:pt x="849951" y="108393"/>
                </a:lnTo>
                <a:lnTo>
                  <a:pt x="848817" y="109753"/>
                </a:lnTo>
                <a:lnTo>
                  <a:pt x="847228" y="110887"/>
                </a:lnTo>
                <a:lnTo>
                  <a:pt x="844506" y="112928"/>
                </a:lnTo>
                <a:lnTo>
                  <a:pt x="841783" y="115195"/>
                </a:lnTo>
                <a:lnTo>
                  <a:pt x="839968" y="117463"/>
                </a:lnTo>
                <a:lnTo>
                  <a:pt x="838380" y="119957"/>
                </a:lnTo>
                <a:lnTo>
                  <a:pt x="837926" y="121091"/>
                </a:lnTo>
                <a:lnTo>
                  <a:pt x="837472" y="122452"/>
                </a:lnTo>
                <a:lnTo>
                  <a:pt x="837245" y="123812"/>
                </a:lnTo>
                <a:lnTo>
                  <a:pt x="837018" y="125400"/>
                </a:lnTo>
                <a:lnTo>
                  <a:pt x="837245" y="128574"/>
                </a:lnTo>
                <a:lnTo>
                  <a:pt x="837699" y="132656"/>
                </a:lnTo>
                <a:lnTo>
                  <a:pt x="840195" y="141500"/>
                </a:lnTo>
                <a:lnTo>
                  <a:pt x="841329" y="146942"/>
                </a:lnTo>
                <a:lnTo>
                  <a:pt x="842464" y="152611"/>
                </a:lnTo>
                <a:lnTo>
                  <a:pt x="843144" y="159187"/>
                </a:lnTo>
                <a:lnTo>
                  <a:pt x="843371" y="162589"/>
                </a:lnTo>
                <a:lnTo>
                  <a:pt x="843371" y="165990"/>
                </a:lnTo>
                <a:lnTo>
                  <a:pt x="843144" y="169618"/>
                </a:lnTo>
                <a:lnTo>
                  <a:pt x="842917" y="173247"/>
                </a:lnTo>
                <a:lnTo>
                  <a:pt x="842464" y="177328"/>
                </a:lnTo>
                <a:lnTo>
                  <a:pt x="841556" y="181183"/>
                </a:lnTo>
                <a:lnTo>
                  <a:pt x="839968" y="189120"/>
                </a:lnTo>
                <a:lnTo>
                  <a:pt x="838606" y="196830"/>
                </a:lnTo>
                <a:lnTo>
                  <a:pt x="838153" y="200231"/>
                </a:lnTo>
                <a:lnTo>
                  <a:pt x="837926" y="203860"/>
                </a:lnTo>
                <a:lnTo>
                  <a:pt x="837926" y="207261"/>
                </a:lnTo>
                <a:lnTo>
                  <a:pt x="838153" y="210663"/>
                </a:lnTo>
                <a:lnTo>
                  <a:pt x="838380" y="213837"/>
                </a:lnTo>
                <a:lnTo>
                  <a:pt x="838833" y="217239"/>
                </a:lnTo>
                <a:lnTo>
                  <a:pt x="839741" y="220187"/>
                </a:lnTo>
                <a:lnTo>
                  <a:pt x="840648" y="223134"/>
                </a:lnTo>
                <a:lnTo>
                  <a:pt x="841783" y="225856"/>
                </a:lnTo>
                <a:lnTo>
                  <a:pt x="843598" y="228577"/>
                </a:lnTo>
                <a:lnTo>
                  <a:pt x="845413" y="231298"/>
                </a:lnTo>
                <a:lnTo>
                  <a:pt x="847228" y="233792"/>
                </a:lnTo>
                <a:lnTo>
                  <a:pt x="850632" y="237420"/>
                </a:lnTo>
                <a:lnTo>
                  <a:pt x="854035" y="241956"/>
                </a:lnTo>
                <a:lnTo>
                  <a:pt x="861296" y="251933"/>
                </a:lnTo>
                <a:lnTo>
                  <a:pt x="868103" y="261004"/>
                </a:lnTo>
                <a:lnTo>
                  <a:pt x="871052" y="264632"/>
                </a:lnTo>
                <a:lnTo>
                  <a:pt x="873548" y="266900"/>
                </a:lnTo>
                <a:lnTo>
                  <a:pt x="874683" y="268034"/>
                </a:lnTo>
                <a:lnTo>
                  <a:pt x="875590" y="269167"/>
                </a:lnTo>
                <a:lnTo>
                  <a:pt x="876271" y="270528"/>
                </a:lnTo>
                <a:lnTo>
                  <a:pt x="877179" y="271888"/>
                </a:lnTo>
                <a:lnTo>
                  <a:pt x="877632" y="273476"/>
                </a:lnTo>
                <a:lnTo>
                  <a:pt x="877859" y="274836"/>
                </a:lnTo>
                <a:lnTo>
                  <a:pt x="878086" y="276424"/>
                </a:lnTo>
                <a:lnTo>
                  <a:pt x="877859" y="278011"/>
                </a:lnTo>
                <a:lnTo>
                  <a:pt x="877632" y="279372"/>
                </a:lnTo>
                <a:lnTo>
                  <a:pt x="877179" y="280959"/>
                </a:lnTo>
                <a:lnTo>
                  <a:pt x="876271" y="282093"/>
                </a:lnTo>
                <a:lnTo>
                  <a:pt x="875364" y="283453"/>
                </a:lnTo>
                <a:lnTo>
                  <a:pt x="874229" y="284360"/>
                </a:lnTo>
                <a:lnTo>
                  <a:pt x="872641" y="285267"/>
                </a:lnTo>
                <a:lnTo>
                  <a:pt x="870826" y="285948"/>
                </a:lnTo>
                <a:lnTo>
                  <a:pt x="869010" y="286401"/>
                </a:lnTo>
                <a:lnTo>
                  <a:pt x="864472" y="286855"/>
                </a:lnTo>
                <a:lnTo>
                  <a:pt x="860162" y="287535"/>
                </a:lnTo>
                <a:lnTo>
                  <a:pt x="856077" y="288896"/>
                </a:lnTo>
                <a:lnTo>
                  <a:pt x="852447" y="290029"/>
                </a:lnTo>
                <a:lnTo>
                  <a:pt x="850859" y="290710"/>
                </a:lnTo>
                <a:lnTo>
                  <a:pt x="849497" y="291844"/>
                </a:lnTo>
                <a:lnTo>
                  <a:pt x="848363" y="292751"/>
                </a:lnTo>
                <a:lnTo>
                  <a:pt x="847002" y="294111"/>
                </a:lnTo>
                <a:lnTo>
                  <a:pt x="846321" y="295018"/>
                </a:lnTo>
                <a:lnTo>
                  <a:pt x="845640" y="296606"/>
                </a:lnTo>
                <a:lnTo>
                  <a:pt x="845186" y="297739"/>
                </a:lnTo>
                <a:lnTo>
                  <a:pt x="845186" y="299327"/>
                </a:lnTo>
                <a:lnTo>
                  <a:pt x="845413" y="302501"/>
                </a:lnTo>
                <a:lnTo>
                  <a:pt x="845867" y="305676"/>
                </a:lnTo>
                <a:lnTo>
                  <a:pt x="846321" y="308624"/>
                </a:lnTo>
                <a:lnTo>
                  <a:pt x="846548" y="311572"/>
                </a:lnTo>
                <a:lnTo>
                  <a:pt x="846548" y="314293"/>
                </a:lnTo>
                <a:lnTo>
                  <a:pt x="846548" y="315427"/>
                </a:lnTo>
                <a:lnTo>
                  <a:pt x="846094" y="316561"/>
                </a:lnTo>
                <a:lnTo>
                  <a:pt x="845640" y="317695"/>
                </a:lnTo>
                <a:lnTo>
                  <a:pt x="844960" y="318375"/>
                </a:lnTo>
                <a:lnTo>
                  <a:pt x="843825" y="319055"/>
                </a:lnTo>
                <a:lnTo>
                  <a:pt x="842690" y="319509"/>
                </a:lnTo>
                <a:lnTo>
                  <a:pt x="840195" y="320642"/>
                </a:lnTo>
                <a:lnTo>
                  <a:pt x="837699" y="322003"/>
                </a:lnTo>
                <a:lnTo>
                  <a:pt x="835884" y="323817"/>
                </a:lnTo>
                <a:lnTo>
                  <a:pt x="834522" y="325858"/>
                </a:lnTo>
                <a:lnTo>
                  <a:pt x="833842" y="326765"/>
                </a:lnTo>
                <a:lnTo>
                  <a:pt x="833615" y="327672"/>
                </a:lnTo>
                <a:lnTo>
                  <a:pt x="833388" y="328806"/>
                </a:lnTo>
                <a:lnTo>
                  <a:pt x="833388" y="329940"/>
                </a:lnTo>
                <a:lnTo>
                  <a:pt x="833615" y="331073"/>
                </a:lnTo>
                <a:lnTo>
                  <a:pt x="833842" y="331981"/>
                </a:lnTo>
                <a:lnTo>
                  <a:pt x="834522" y="332888"/>
                </a:lnTo>
                <a:lnTo>
                  <a:pt x="835430" y="333795"/>
                </a:lnTo>
                <a:lnTo>
                  <a:pt x="837472" y="335382"/>
                </a:lnTo>
                <a:lnTo>
                  <a:pt x="839741" y="336969"/>
                </a:lnTo>
                <a:lnTo>
                  <a:pt x="844279" y="339237"/>
                </a:lnTo>
                <a:lnTo>
                  <a:pt x="846548" y="340371"/>
                </a:lnTo>
                <a:lnTo>
                  <a:pt x="848363" y="341731"/>
                </a:lnTo>
                <a:lnTo>
                  <a:pt x="848817" y="342412"/>
                </a:lnTo>
                <a:lnTo>
                  <a:pt x="849270" y="343092"/>
                </a:lnTo>
                <a:lnTo>
                  <a:pt x="849724" y="343772"/>
                </a:lnTo>
                <a:lnTo>
                  <a:pt x="849724" y="344679"/>
                </a:lnTo>
                <a:lnTo>
                  <a:pt x="849497" y="346267"/>
                </a:lnTo>
                <a:lnTo>
                  <a:pt x="848817" y="347854"/>
                </a:lnTo>
                <a:lnTo>
                  <a:pt x="847682" y="349441"/>
                </a:lnTo>
                <a:lnTo>
                  <a:pt x="846094" y="350575"/>
                </a:lnTo>
                <a:lnTo>
                  <a:pt x="842010" y="353296"/>
                </a:lnTo>
                <a:lnTo>
                  <a:pt x="837699" y="356471"/>
                </a:lnTo>
                <a:lnTo>
                  <a:pt x="833615" y="359646"/>
                </a:lnTo>
                <a:lnTo>
                  <a:pt x="832253" y="361233"/>
                </a:lnTo>
                <a:lnTo>
                  <a:pt x="830892" y="363047"/>
                </a:lnTo>
                <a:lnTo>
                  <a:pt x="830211" y="364634"/>
                </a:lnTo>
                <a:lnTo>
                  <a:pt x="829984" y="366675"/>
                </a:lnTo>
                <a:lnTo>
                  <a:pt x="829984" y="369170"/>
                </a:lnTo>
                <a:lnTo>
                  <a:pt x="830665" y="371891"/>
                </a:lnTo>
                <a:lnTo>
                  <a:pt x="831346" y="375065"/>
                </a:lnTo>
                <a:lnTo>
                  <a:pt x="832026" y="378013"/>
                </a:lnTo>
                <a:lnTo>
                  <a:pt x="832026" y="380961"/>
                </a:lnTo>
                <a:lnTo>
                  <a:pt x="832026" y="383909"/>
                </a:lnTo>
                <a:lnTo>
                  <a:pt x="831119" y="386857"/>
                </a:lnTo>
                <a:lnTo>
                  <a:pt x="829758" y="389805"/>
                </a:lnTo>
                <a:lnTo>
                  <a:pt x="827942" y="392753"/>
                </a:lnTo>
                <a:lnTo>
                  <a:pt x="825446" y="395701"/>
                </a:lnTo>
                <a:lnTo>
                  <a:pt x="823858" y="397288"/>
                </a:lnTo>
                <a:lnTo>
                  <a:pt x="821816" y="398422"/>
                </a:lnTo>
                <a:lnTo>
                  <a:pt x="819774" y="399329"/>
                </a:lnTo>
                <a:lnTo>
                  <a:pt x="817278" y="400236"/>
                </a:lnTo>
                <a:lnTo>
                  <a:pt x="814782" y="400690"/>
                </a:lnTo>
                <a:lnTo>
                  <a:pt x="811833" y="401143"/>
                </a:lnTo>
                <a:lnTo>
                  <a:pt x="805933" y="401597"/>
                </a:lnTo>
                <a:lnTo>
                  <a:pt x="799127" y="401823"/>
                </a:lnTo>
                <a:lnTo>
                  <a:pt x="792093" y="401823"/>
                </a:lnTo>
                <a:lnTo>
                  <a:pt x="784605" y="401823"/>
                </a:lnTo>
                <a:lnTo>
                  <a:pt x="777118" y="402504"/>
                </a:lnTo>
                <a:lnTo>
                  <a:pt x="773487" y="402957"/>
                </a:lnTo>
                <a:lnTo>
                  <a:pt x="770084" y="403864"/>
                </a:lnTo>
                <a:lnTo>
                  <a:pt x="766907" y="405452"/>
                </a:lnTo>
                <a:lnTo>
                  <a:pt x="763958" y="407266"/>
                </a:lnTo>
                <a:lnTo>
                  <a:pt x="761235" y="409533"/>
                </a:lnTo>
                <a:lnTo>
                  <a:pt x="758512" y="412028"/>
                </a:lnTo>
                <a:lnTo>
                  <a:pt x="756016" y="414976"/>
                </a:lnTo>
                <a:lnTo>
                  <a:pt x="753520" y="418377"/>
                </a:lnTo>
                <a:lnTo>
                  <a:pt x="751252" y="422005"/>
                </a:lnTo>
                <a:lnTo>
                  <a:pt x="748983" y="425633"/>
                </a:lnTo>
                <a:lnTo>
                  <a:pt x="744898" y="434250"/>
                </a:lnTo>
                <a:lnTo>
                  <a:pt x="740588" y="443321"/>
                </a:lnTo>
                <a:lnTo>
                  <a:pt x="736503" y="453072"/>
                </a:lnTo>
                <a:lnTo>
                  <a:pt x="734461" y="457834"/>
                </a:lnTo>
                <a:lnTo>
                  <a:pt x="732873" y="462142"/>
                </a:lnTo>
                <a:lnTo>
                  <a:pt x="731512" y="466451"/>
                </a:lnTo>
                <a:lnTo>
                  <a:pt x="730831" y="470079"/>
                </a:lnTo>
                <a:lnTo>
                  <a:pt x="729923" y="473480"/>
                </a:lnTo>
                <a:lnTo>
                  <a:pt x="729696" y="476655"/>
                </a:lnTo>
                <a:lnTo>
                  <a:pt x="729696" y="479376"/>
                </a:lnTo>
                <a:lnTo>
                  <a:pt x="729696" y="481644"/>
                </a:lnTo>
                <a:lnTo>
                  <a:pt x="730150" y="483685"/>
                </a:lnTo>
                <a:lnTo>
                  <a:pt x="731058" y="485499"/>
                </a:lnTo>
                <a:lnTo>
                  <a:pt x="731739" y="486859"/>
                </a:lnTo>
                <a:lnTo>
                  <a:pt x="732646" y="488220"/>
                </a:lnTo>
                <a:lnTo>
                  <a:pt x="734008" y="489127"/>
                </a:lnTo>
                <a:lnTo>
                  <a:pt x="735142" y="490034"/>
                </a:lnTo>
                <a:lnTo>
                  <a:pt x="736730" y="490261"/>
                </a:lnTo>
                <a:lnTo>
                  <a:pt x="738092" y="490488"/>
                </a:lnTo>
                <a:lnTo>
                  <a:pt x="741495" y="490714"/>
                </a:lnTo>
                <a:lnTo>
                  <a:pt x="745125" y="491395"/>
                </a:lnTo>
                <a:lnTo>
                  <a:pt x="748983" y="492982"/>
                </a:lnTo>
                <a:lnTo>
                  <a:pt x="753294" y="494796"/>
                </a:lnTo>
                <a:lnTo>
                  <a:pt x="758285" y="497290"/>
                </a:lnTo>
                <a:lnTo>
                  <a:pt x="763504" y="500012"/>
                </a:lnTo>
                <a:lnTo>
                  <a:pt x="775302" y="507041"/>
                </a:lnTo>
                <a:lnTo>
                  <a:pt x="778933" y="509309"/>
                </a:lnTo>
                <a:lnTo>
                  <a:pt x="782336" y="512257"/>
                </a:lnTo>
                <a:lnTo>
                  <a:pt x="785967" y="515885"/>
                </a:lnTo>
                <a:lnTo>
                  <a:pt x="790051" y="520193"/>
                </a:lnTo>
                <a:lnTo>
                  <a:pt x="793908" y="525182"/>
                </a:lnTo>
                <a:lnTo>
                  <a:pt x="798219" y="530398"/>
                </a:lnTo>
                <a:lnTo>
                  <a:pt x="802530" y="536067"/>
                </a:lnTo>
                <a:lnTo>
                  <a:pt x="806614" y="542189"/>
                </a:lnTo>
                <a:lnTo>
                  <a:pt x="815009" y="554888"/>
                </a:lnTo>
                <a:lnTo>
                  <a:pt x="823404" y="568267"/>
                </a:lnTo>
                <a:lnTo>
                  <a:pt x="831346" y="581646"/>
                </a:lnTo>
                <a:lnTo>
                  <a:pt x="838606" y="594118"/>
                </a:lnTo>
                <a:lnTo>
                  <a:pt x="840648" y="597519"/>
                </a:lnTo>
                <a:lnTo>
                  <a:pt x="843144" y="601374"/>
                </a:lnTo>
                <a:lnTo>
                  <a:pt x="849497" y="610218"/>
                </a:lnTo>
                <a:lnTo>
                  <a:pt x="857666" y="620876"/>
                </a:lnTo>
                <a:lnTo>
                  <a:pt x="866968" y="632668"/>
                </a:lnTo>
                <a:lnTo>
                  <a:pt x="877406" y="645593"/>
                </a:lnTo>
                <a:lnTo>
                  <a:pt x="888523" y="659199"/>
                </a:lnTo>
                <a:lnTo>
                  <a:pt x="912121" y="687091"/>
                </a:lnTo>
                <a:lnTo>
                  <a:pt x="934810" y="713622"/>
                </a:lnTo>
                <a:lnTo>
                  <a:pt x="954777" y="736752"/>
                </a:lnTo>
                <a:lnTo>
                  <a:pt x="969298" y="753759"/>
                </a:lnTo>
                <a:lnTo>
                  <a:pt x="976559" y="761922"/>
                </a:lnTo>
                <a:lnTo>
                  <a:pt x="979282" y="764870"/>
                </a:lnTo>
                <a:lnTo>
                  <a:pt x="982004" y="767365"/>
                </a:lnTo>
                <a:lnTo>
                  <a:pt x="984954" y="769405"/>
                </a:lnTo>
                <a:lnTo>
                  <a:pt x="987904" y="770993"/>
                </a:lnTo>
                <a:lnTo>
                  <a:pt x="989265" y="771446"/>
                </a:lnTo>
                <a:lnTo>
                  <a:pt x="990400" y="771673"/>
                </a:lnTo>
                <a:lnTo>
                  <a:pt x="991761" y="771673"/>
                </a:lnTo>
                <a:lnTo>
                  <a:pt x="992669" y="771673"/>
                </a:lnTo>
                <a:lnTo>
                  <a:pt x="993803" y="771220"/>
                </a:lnTo>
                <a:lnTo>
                  <a:pt x="994484" y="770539"/>
                </a:lnTo>
                <a:lnTo>
                  <a:pt x="995164" y="769632"/>
                </a:lnTo>
                <a:lnTo>
                  <a:pt x="995618" y="768725"/>
                </a:lnTo>
                <a:lnTo>
                  <a:pt x="1003106" y="731536"/>
                </a:lnTo>
                <a:lnTo>
                  <a:pt x="1018308" y="654664"/>
                </a:lnTo>
                <a:lnTo>
                  <a:pt x="1033737" y="575750"/>
                </a:lnTo>
                <a:lnTo>
                  <a:pt x="1042132" y="531758"/>
                </a:lnTo>
                <a:lnTo>
                  <a:pt x="1042812" y="528584"/>
                </a:lnTo>
                <a:lnTo>
                  <a:pt x="1043720" y="525862"/>
                </a:lnTo>
                <a:lnTo>
                  <a:pt x="1045081" y="523141"/>
                </a:lnTo>
                <a:lnTo>
                  <a:pt x="1046443" y="521100"/>
                </a:lnTo>
                <a:lnTo>
                  <a:pt x="1048031" y="519286"/>
                </a:lnTo>
                <a:lnTo>
                  <a:pt x="1049846" y="517472"/>
                </a:lnTo>
                <a:lnTo>
                  <a:pt x="1051662" y="516112"/>
                </a:lnTo>
                <a:lnTo>
                  <a:pt x="1053930" y="514978"/>
                </a:lnTo>
                <a:lnTo>
                  <a:pt x="1056199" y="514298"/>
                </a:lnTo>
                <a:lnTo>
                  <a:pt x="1058695" y="513391"/>
                </a:lnTo>
                <a:lnTo>
                  <a:pt x="1061191" y="512937"/>
                </a:lnTo>
                <a:lnTo>
                  <a:pt x="1063914" y="512484"/>
                </a:lnTo>
                <a:lnTo>
                  <a:pt x="1069813" y="512030"/>
                </a:lnTo>
                <a:lnTo>
                  <a:pt x="1075939" y="512030"/>
                </a:lnTo>
                <a:lnTo>
                  <a:pt x="1093183" y="511350"/>
                </a:lnTo>
                <a:lnTo>
                  <a:pt x="1127672" y="509536"/>
                </a:lnTo>
                <a:lnTo>
                  <a:pt x="1225464" y="504547"/>
                </a:lnTo>
                <a:lnTo>
                  <a:pt x="1324390" y="499331"/>
                </a:lnTo>
                <a:lnTo>
                  <a:pt x="1359786" y="497517"/>
                </a:lnTo>
                <a:lnTo>
                  <a:pt x="1378391" y="496837"/>
                </a:lnTo>
                <a:lnTo>
                  <a:pt x="1382475" y="497064"/>
                </a:lnTo>
                <a:lnTo>
                  <a:pt x="1386106" y="497290"/>
                </a:lnTo>
                <a:lnTo>
                  <a:pt x="1389509" y="498197"/>
                </a:lnTo>
                <a:lnTo>
                  <a:pt x="1392686" y="498878"/>
                </a:lnTo>
                <a:lnTo>
                  <a:pt x="1395182" y="499785"/>
                </a:lnTo>
                <a:lnTo>
                  <a:pt x="1397450" y="501372"/>
                </a:lnTo>
                <a:lnTo>
                  <a:pt x="1399492" y="502733"/>
                </a:lnTo>
                <a:lnTo>
                  <a:pt x="1401308" y="504547"/>
                </a:lnTo>
                <a:lnTo>
                  <a:pt x="1402442" y="506814"/>
                </a:lnTo>
                <a:lnTo>
                  <a:pt x="1403804" y="509082"/>
                </a:lnTo>
                <a:lnTo>
                  <a:pt x="1404257" y="511803"/>
                </a:lnTo>
                <a:lnTo>
                  <a:pt x="1404711" y="514524"/>
                </a:lnTo>
                <a:lnTo>
                  <a:pt x="1404938" y="517699"/>
                </a:lnTo>
                <a:lnTo>
                  <a:pt x="1404711" y="520874"/>
                </a:lnTo>
                <a:lnTo>
                  <a:pt x="1404257" y="524729"/>
                </a:lnTo>
                <a:lnTo>
                  <a:pt x="1403577" y="528584"/>
                </a:lnTo>
                <a:lnTo>
                  <a:pt x="1397904" y="555568"/>
                </a:lnTo>
                <a:lnTo>
                  <a:pt x="1386332" y="613393"/>
                </a:lnTo>
                <a:lnTo>
                  <a:pt x="1353886" y="778929"/>
                </a:lnTo>
                <a:lnTo>
                  <a:pt x="1351865" y="789240"/>
                </a:lnTo>
                <a:lnTo>
                  <a:pt x="1356912" y="789590"/>
                </a:lnTo>
                <a:lnTo>
                  <a:pt x="1382549" y="790497"/>
                </a:lnTo>
                <a:lnTo>
                  <a:pt x="1409547" y="791631"/>
                </a:lnTo>
                <a:lnTo>
                  <a:pt x="1437226" y="792084"/>
                </a:lnTo>
                <a:lnTo>
                  <a:pt x="1463770" y="792311"/>
                </a:lnTo>
                <a:lnTo>
                  <a:pt x="1487819" y="792084"/>
                </a:lnTo>
                <a:lnTo>
                  <a:pt x="1488008" y="791357"/>
                </a:lnTo>
                <a:lnTo>
                  <a:pt x="1487487" y="791299"/>
                </a:lnTo>
                <a:lnTo>
                  <a:pt x="1488025" y="791291"/>
                </a:lnTo>
                <a:lnTo>
                  <a:pt x="1490995" y="779839"/>
                </a:lnTo>
                <a:lnTo>
                  <a:pt x="1493945" y="766914"/>
                </a:lnTo>
                <a:lnTo>
                  <a:pt x="1500524" y="740609"/>
                </a:lnTo>
                <a:lnTo>
                  <a:pt x="1503700" y="727457"/>
                </a:lnTo>
                <a:lnTo>
                  <a:pt x="1507103" y="714985"/>
                </a:lnTo>
                <a:lnTo>
                  <a:pt x="1510960" y="703194"/>
                </a:lnTo>
                <a:lnTo>
                  <a:pt x="1514590" y="692083"/>
                </a:lnTo>
                <a:lnTo>
                  <a:pt x="1517993" y="683466"/>
                </a:lnTo>
                <a:lnTo>
                  <a:pt x="1522758" y="672808"/>
                </a:lnTo>
                <a:lnTo>
                  <a:pt x="1528883" y="660109"/>
                </a:lnTo>
                <a:lnTo>
                  <a:pt x="1535917" y="646277"/>
                </a:lnTo>
                <a:lnTo>
                  <a:pt x="1543857" y="631084"/>
                </a:lnTo>
                <a:lnTo>
                  <a:pt x="1552478" y="615211"/>
                </a:lnTo>
                <a:lnTo>
                  <a:pt x="1561553" y="598884"/>
                </a:lnTo>
                <a:lnTo>
                  <a:pt x="1570628" y="582784"/>
                </a:lnTo>
                <a:lnTo>
                  <a:pt x="1580157" y="566684"/>
                </a:lnTo>
                <a:lnTo>
                  <a:pt x="1589459" y="551264"/>
                </a:lnTo>
                <a:lnTo>
                  <a:pt x="1598307" y="536751"/>
                </a:lnTo>
                <a:lnTo>
                  <a:pt x="1607155" y="523599"/>
                </a:lnTo>
                <a:lnTo>
                  <a:pt x="1615096" y="512034"/>
                </a:lnTo>
                <a:lnTo>
                  <a:pt x="1622129" y="502737"/>
                </a:lnTo>
                <a:lnTo>
                  <a:pt x="1625532" y="498656"/>
                </a:lnTo>
                <a:lnTo>
                  <a:pt x="1628482" y="495254"/>
                </a:lnTo>
                <a:lnTo>
                  <a:pt x="1630977" y="492760"/>
                </a:lnTo>
                <a:lnTo>
                  <a:pt x="1633473" y="490719"/>
                </a:lnTo>
                <a:lnTo>
                  <a:pt x="1692234" y="447634"/>
                </a:lnTo>
                <a:lnTo>
                  <a:pt x="1723316" y="424731"/>
                </a:lnTo>
                <a:lnTo>
                  <a:pt x="1734886" y="416568"/>
                </a:lnTo>
                <a:lnTo>
                  <a:pt x="1741466" y="412033"/>
                </a:lnTo>
                <a:lnTo>
                  <a:pt x="1745322" y="409539"/>
                </a:lnTo>
                <a:lnTo>
                  <a:pt x="1748952" y="407271"/>
                </a:lnTo>
                <a:lnTo>
                  <a:pt x="1754851" y="402509"/>
                </a:lnTo>
                <a:lnTo>
                  <a:pt x="1759162" y="398654"/>
                </a:lnTo>
                <a:lnTo>
                  <a:pt x="1760750" y="397293"/>
                </a:lnTo>
                <a:lnTo>
                  <a:pt x="1777539" y="388903"/>
                </a:lnTo>
                <a:lnTo>
                  <a:pt x="1780488" y="386636"/>
                </a:lnTo>
                <a:lnTo>
                  <a:pt x="1783664" y="384368"/>
                </a:lnTo>
                <a:lnTo>
                  <a:pt x="1787067" y="381193"/>
                </a:lnTo>
                <a:lnTo>
                  <a:pt x="1790697" y="377565"/>
                </a:lnTo>
                <a:lnTo>
                  <a:pt x="1792286" y="375751"/>
                </a:lnTo>
                <a:lnTo>
                  <a:pt x="1793647" y="373710"/>
                </a:lnTo>
                <a:lnTo>
                  <a:pt x="1794781" y="371669"/>
                </a:lnTo>
                <a:lnTo>
                  <a:pt x="1795916" y="369402"/>
                </a:lnTo>
                <a:lnTo>
                  <a:pt x="1796369" y="367588"/>
                </a:lnTo>
                <a:lnTo>
                  <a:pt x="1796596" y="365547"/>
                </a:lnTo>
                <a:lnTo>
                  <a:pt x="1796596" y="363733"/>
                </a:lnTo>
                <a:lnTo>
                  <a:pt x="1796369" y="362372"/>
                </a:lnTo>
                <a:lnTo>
                  <a:pt x="1795916" y="361012"/>
                </a:lnTo>
                <a:lnTo>
                  <a:pt x="1795462" y="360331"/>
                </a:lnTo>
                <a:lnTo>
                  <a:pt x="1794554" y="359651"/>
                </a:lnTo>
                <a:lnTo>
                  <a:pt x="1793647" y="358971"/>
                </a:lnTo>
                <a:lnTo>
                  <a:pt x="1791832" y="358517"/>
                </a:lnTo>
                <a:lnTo>
                  <a:pt x="1789563" y="358064"/>
                </a:lnTo>
                <a:lnTo>
                  <a:pt x="1787521" y="357610"/>
                </a:lnTo>
                <a:lnTo>
                  <a:pt x="1786387" y="357157"/>
                </a:lnTo>
                <a:lnTo>
                  <a:pt x="1785252" y="356250"/>
                </a:lnTo>
                <a:lnTo>
                  <a:pt x="1784118" y="355569"/>
                </a:lnTo>
                <a:lnTo>
                  <a:pt x="1783211" y="354662"/>
                </a:lnTo>
                <a:lnTo>
                  <a:pt x="1782530" y="353075"/>
                </a:lnTo>
                <a:lnTo>
                  <a:pt x="1782076" y="351034"/>
                </a:lnTo>
                <a:lnTo>
                  <a:pt x="1781622" y="348540"/>
                </a:lnTo>
                <a:lnTo>
                  <a:pt x="1781396" y="345592"/>
                </a:lnTo>
                <a:lnTo>
                  <a:pt x="1781396" y="339016"/>
                </a:lnTo>
                <a:lnTo>
                  <a:pt x="1781622" y="331533"/>
                </a:lnTo>
                <a:lnTo>
                  <a:pt x="1782757" y="316793"/>
                </a:lnTo>
                <a:lnTo>
                  <a:pt x="1782984" y="311124"/>
                </a:lnTo>
                <a:lnTo>
                  <a:pt x="1782757" y="308630"/>
                </a:lnTo>
                <a:lnTo>
                  <a:pt x="1782530" y="307043"/>
                </a:lnTo>
                <a:lnTo>
                  <a:pt x="1781622" y="304321"/>
                </a:lnTo>
                <a:lnTo>
                  <a:pt x="1780715" y="302054"/>
                </a:lnTo>
                <a:lnTo>
                  <a:pt x="1778900" y="297519"/>
                </a:lnTo>
                <a:lnTo>
                  <a:pt x="1776177" y="291396"/>
                </a:lnTo>
                <a:lnTo>
                  <a:pt x="1774362" y="287088"/>
                </a:lnTo>
                <a:lnTo>
                  <a:pt x="1772094" y="281192"/>
                </a:lnTo>
                <a:lnTo>
                  <a:pt x="1770959" y="278017"/>
                </a:lnTo>
                <a:lnTo>
                  <a:pt x="1770506" y="274162"/>
                </a:lnTo>
                <a:lnTo>
                  <a:pt x="1770052" y="270534"/>
                </a:lnTo>
                <a:lnTo>
                  <a:pt x="1770052" y="266452"/>
                </a:lnTo>
                <a:lnTo>
                  <a:pt x="1770279" y="262597"/>
                </a:lnTo>
                <a:lnTo>
                  <a:pt x="1770732" y="258289"/>
                </a:lnTo>
                <a:lnTo>
                  <a:pt x="1771413" y="254434"/>
                </a:lnTo>
                <a:lnTo>
                  <a:pt x="1772321" y="250126"/>
                </a:lnTo>
                <a:lnTo>
                  <a:pt x="1774362" y="241962"/>
                </a:lnTo>
                <a:lnTo>
                  <a:pt x="1776404" y="234479"/>
                </a:lnTo>
                <a:lnTo>
                  <a:pt x="1778900" y="227676"/>
                </a:lnTo>
                <a:lnTo>
                  <a:pt x="1781169" y="222007"/>
                </a:lnTo>
                <a:lnTo>
                  <a:pt x="1782303" y="219286"/>
                </a:lnTo>
                <a:lnTo>
                  <a:pt x="1783211" y="215885"/>
                </a:lnTo>
                <a:lnTo>
                  <a:pt x="1785026" y="208855"/>
                </a:lnTo>
                <a:lnTo>
                  <a:pt x="1786387" y="200692"/>
                </a:lnTo>
                <a:lnTo>
                  <a:pt x="1787521" y="192075"/>
                </a:lnTo>
                <a:lnTo>
                  <a:pt x="1788202" y="183458"/>
                </a:lnTo>
                <a:lnTo>
                  <a:pt x="1788429" y="175294"/>
                </a:lnTo>
                <a:lnTo>
                  <a:pt x="1788429" y="167811"/>
                </a:lnTo>
                <a:lnTo>
                  <a:pt x="1787975" y="161462"/>
                </a:lnTo>
                <a:lnTo>
                  <a:pt x="1787748" y="158741"/>
                </a:lnTo>
                <a:lnTo>
                  <a:pt x="1788202" y="155566"/>
                </a:lnTo>
                <a:lnTo>
                  <a:pt x="1788656" y="152165"/>
                </a:lnTo>
                <a:lnTo>
                  <a:pt x="1790017" y="148763"/>
                </a:lnTo>
                <a:lnTo>
                  <a:pt x="1791151" y="145362"/>
                </a:lnTo>
                <a:lnTo>
                  <a:pt x="1792966" y="141507"/>
                </a:lnTo>
                <a:lnTo>
                  <a:pt x="1794781" y="138106"/>
                </a:lnTo>
                <a:lnTo>
                  <a:pt x="1796823" y="134704"/>
                </a:lnTo>
                <a:lnTo>
                  <a:pt x="1799092" y="131076"/>
                </a:lnTo>
                <a:lnTo>
                  <a:pt x="1801587" y="127675"/>
                </a:lnTo>
                <a:lnTo>
                  <a:pt x="1804083" y="124727"/>
                </a:lnTo>
                <a:lnTo>
                  <a:pt x="1806806" y="121779"/>
                </a:lnTo>
                <a:lnTo>
                  <a:pt x="1809301" y="119058"/>
                </a:lnTo>
                <a:lnTo>
                  <a:pt x="1812024" y="116790"/>
                </a:lnTo>
                <a:lnTo>
                  <a:pt x="1814519" y="114522"/>
                </a:lnTo>
                <a:lnTo>
                  <a:pt x="1817015" y="113162"/>
                </a:lnTo>
                <a:lnTo>
                  <a:pt x="1822460" y="109987"/>
                </a:lnTo>
                <a:lnTo>
                  <a:pt x="1828586" y="106813"/>
                </a:lnTo>
                <a:lnTo>
                  <a:pt x="1842198" y="100690"/>
                </a:lnTo>
                <a:lnTo>
                  <a:pt x="1855130" y="95021"/>
                </a:lnTo>
                <a:lnTo>
                  <a:pt x="1864659" y="90939"/>
                </a:lnTo>
                <a:lnTo>
                  <a:pt x="1871692" y="88218"/>
                </a:lnTo>
                <a:lnTo>
                  <a:pt x="1879406" y="85497"/>
                </a:lnTo>
                <a:lnTo>
                  <a:pt x="1883262" y="84590"/>
                </a:lnTo>
                <a:lnTo>
                  <a:pt x="1886439" y="83910"/>
                </a:lnTo>
                <a:lnTo>
                  <a:pt x="1889615" y="83456"/>
                </a:lnTo>
                <a:lnTo>
                  <a:pt x="1892111" y="83456"/>
                </a:lnTo>
                <a:lnTo>
                  <a:pt x="1898690" y="84590"/>
                </a:lnTo>
                <a:lnTo>
                  <a:pt x="1903228" y="85043"/>
                </a:lnTo>
                <a:lnTo>
                  <a:pt x="1907992" y="85270"/>
                </a:lnTo>
                <a:lnTo>
                  <a:pt x="1912983" y="85270"/>
                </a:lnTo>
                <a:lnTo>
                  <a:pt x="1917294" y="85043"/>
                </a:lnTo>
                <a:lnTo>
                  <a:pt x="1919563" y="84590"/>
                </a:lnTo>
                <a:lnTo>
                  <a:pt x="1921604" y="84136"/>
                </a:lnTo>
                <a:lnTo>
                  <a:pt x="1923646" y="83456"/>
                </a:lnTo>
                <a:lnTo>
                  <a:pt x="1925008" y="82776"/>
                </a:lnTo>
                <a:lnTo>
                  <a:pt x="1928638" y="80962"/>
                </a:lnTo>
                <a:lnTo>
                  <a:pt x="1932494" y="79828"/>
                </a:lnTo>
                <a:lnTo>
                  <a:pt x="1937032" y="78921"/>
                </a:lnTo>
                <a:lnTo>
                  <a:pt x="1941796" y="78014"/>
                </a:lnTo>
                <a:lnTo>
                  <a:pt x="1946334" y="77787"/>
                </a:lnTo>
                <a:lnTo>
                  <a:pt x="1951098" y="77787"/>
                </a:lnTo>
                <a:lnTo>
                  <a:pt x="1955636" y="78241"/>
                </a:lnTo>
                <a:lnTo>
                  <a:pt x="1959720" y="79148"/>
                </a:lnTo>
                <a:lnTo>
                  <a:pt x="1964030" y="80281"/>
                </a:lnTo>
                <a:lnTo>
                  <a:pt x="1968568" y="82096"/>
                </a:lnTo>
                <a:lnTo>
                  <a:pt x="1977643" y="85497"/>
                </a:lnTo>
                <a:lnTo>
                  <a:pt x="1982407" y="87311"/>
                </a:lnTo>
                <a:lnTo>
                  <a:pt x="1986264" y="88672"/>
                </a:lnTo>
                <a:lnTo>
                  <a:pt x="1990121" y="89805"/>
                </a:lnTo>
                <a:lnTo>
                  <a:pt x="1991482" y="90032"/>
                </a:lnTo>
                <a:lnTo>
                  <a:pt x="1992843" y="90032"/>
                </a:lnTo>
                <a:lnTo>
                  <a:pt x="1995112" y="90032"/>
                </a:lnTo>
                <a:lnTo>
                  <a:pt x="1997381" y="89805"/>
                </a:lnTo>
                <a:lnTo>
                  <a:pt x="2001464" y="89352"/>
                </a:lnTo>
                <a:lnTo>
                  <a:pt x="2006229" y="88445"/>
                </a:lnTo>
                <a:lnTo>
                  <a:pt x="2009405" y="88218"/>
                </a:lnTo>
                <a:lnTo>
                  <a:pt x="2012808" y="88218"/>
                </a:lnTo>
                <a:lnTo>
                  <a:pt x="2014623" y="88218"/>
                </a:lnTo>
                <a:lnTo>
                  <a:pt x="2015984" y="88672"/>
                </a:lnTo>
                <a:lnTo>
                  <a:pt x="2016892" y="89352"/>
                </a:lnTo>
                <a:lnTo>
                  <a:pt x="2017573" y="90032"/>
                </a:lnTo>
                <a:lnTo>
                  <a:pt x="2018026" y="90939"/>
                </a:lnTo>
                <a:lnTo>
                  <a:pt x="2018707" y="92300"/>
                </a:lnTo>
                <a:lnTo>
                  <a:pt x="2019161" y="94567"/>
                </a:lnTo>
                <a:lnTo>
                  <a:pt x="2019388" y="96835"/>
                </a:lnTo>
                <a:lnTo>
                  <a:pt x="2019841" y="98196"/>
                </a:lnTo>
                <a:lnTo>
                  <a:pt x="2020295" y="99329"/>
                </a:lnTo>
                <a:lnTo>
                  <a:pt x="2021203" y="100463"/>
                </a:lnTo>
                <a:lnTo>
                  <a:pt x="2022110" y="101370"/>
                </a:lnTo>
                <a:lnTo>
                  <a:pt x="2023245" y="102051"/>
                </a:lnTo>
                <a:lnTo>
                  <a:pt x="2025060" y="102958"/>
                </a:lnTo>
                <a:lnTo>
                  <a:pt x="2026875" y="103411"/>
                </a:lnTo>
                <a:lnTo>
                  <a:pt x="2028236" y="104091"/>
                </a:lnTo>
                <a:lnTo>
                  <a:pt x="2029597" y="104772"/>
                </a:lnTo>
                <a:lnTo>
                  <a:pt x="2030505" y="105905"/>
                </a:lnTo>
                <a:lnTo>
                  <a:pt x="2031185" y="106813"/>
                </a:lnTo>
                <a:lnTo>
                  <a:pt x="2032093" y="107946"/>
                </a:lnTo>
                <a:lnTo>
                  <a:pt x="2033000" y="109987"/>
                </a:lnTo>
                <a:lnTo>
                  <a:pt x="2033454" y="112708"/>
                </a:lnTo>
                <a:lnTo>
                  <a:pt x="2033681" y="115203"/>
                </a:lnTo>
                <a:lnTo>
                  <a:pt x="2033681" y="117697"/>
                </a:lnTo>
                <a:lnTo>
                  <a:pt x="2033908" y="120191"/>
                </a:lnTo>
                <a:lnTo>
                  <a:pt x="2034588" y="122686"/>
                </a:lnTo>
                <a:lnTo>
                  <a:pt x="2035042" y="124727"/>
                </a:lnTo>
                <a:lnTo>
                  <a:pt x="2036176" y="129035"/>
                </a:lnTo>
                <a:lnTo>
                  <a:pt x="2036403" y="130849"/>
                </a:lnTo>
                <a:lnTo>
                  <a:pt x="2036403" y="133117"/>
                </a:lnTo>
                <a:lnTo>
                  <a:pt x="2035950" y="135384"/>
                </a:lnTo>
                <a:lnTo>
                  <a:pt x="2035042" y="137652"/>
                </a:lnTo>
                <a:lnTo>
                  <a:pt x="2032320" y="142868"/>
                </a:lnTo>
                <a:lnTo>
                  <a:pt x="2030958" y="145589"/>
                </a:lnTo>
                <a:lnTo>
                  <a:pt x="2030051" y="148537"/>
                </a:lnTo>
                <a:lnTo>
                  <a:pt x="2029370" y="151258"/>
                </a:lnTo>
                <a:lnTo>
                  <a:pt x="2028916" y="153752"/>
                </a:lnTo>
                <a:lnTo>
                  <a:pt x="2029370" y="156246"/>
                </a:lnTo>
                <a:lnTo>
                  <a:pt x="2029597" y="157153"/>
                </a:lnTo>
                <a:lnTo>
                  <a:pt x="2029824" y="158287"/>
                </a:lnTo>
                <a:lnTo>
                  <a:pt x="2035723" y="169172"/>
                </a:lnTo>
                <a:lnTo>
                  <a:pt x="2046613" y="188220"/>
                </a:lnTo>
                <a:lnTo>
                  <a:pt x="2057503" y="207721"/>
                </a:lnTo>
                <a:lnTo>
                  <a:pt x="2061586" y="215204"/>
                </a:lnTo>
                <a:lnTo>
                  <a:pt x="2063855" y="219739"/>
                </a:lnTo>
                <a:lnTo>
                  <a:pt x="2064536" y="222234"/>
                </a:lnTo>
                <a:lnTo>
                  <a:pt x="2064763" y="224728"/>
                </a:lnTo>
                <a:lnTo>
                  <a:pt x="2064763" y="227223"/>
                </a:lnTo>
                <a:lnTo>
                  <a:pt x="2064309" y="229944"/>
                </a:lnTo>
                <a:lnTo>
                  <a:pt x="2062721" y="235386"/>
                </a:lnTo>
                <a:lnTo>
                  <a:pt x="2061133" y="241282"/>
                </a:lnTo>
                <a:lnTo>
                  <a:pt x="2060452" y="244230"/>
                </a:lnTo>
                <a:lnTo>
                  <a:pt x="2060225" y="247178"/>
                </a:lnTo>
                <a:lnTo>
                  <a:pt x="2060225" y="249899"/>
                </a:lnTo>
                <a:lnTo>
                  <a:pt x="2060679" y="252620"/>
                </a:lnTo>
                <a:lnTo>
                  <a:pt x="2061360" y="255114"/>
                </a:lnTo>
                <a:lnTo>
                  <a:pt x="2062267" y="257382"/>
                </a:lnTo>
                <a:lnTo>
                  <a:pt x="2063175" y="259650"/>
                </a:lnTo>
                <a:lnTo>
                  <a:pt x="2064763" y="261690"/>
                </a:lnTo>
                <a:lnTo>
                  <a:pt x="2074972" y="275296"/>
                </a:lnTo>
                <a:lnTo>
                  <a:pt x="2081551" y="283913"/>
                </a:lnTo>
                <a:lnTo>
                  <a:pt x="2087223" y="291850"/>
                </a:lnTo>
                <a:lnTo>
                  <a:pt x="2089265" y="295251"/>
                </a:lnTo>
                <a:lnTo>
                  <a:pt x="2091080" y="298652"/>
                </a:lnTo>
                <a:lnTo>
                  <a:pt x="2092215" y="301827"/>
                </a:lnTo>
                <a:lnTo>
                  <a:pt x="2092442" y="303188"/>
                </a:lnTo>
                <a:lnTo>
                  <a:pt x="2092668" y="304548"/>
                </a:lnTo>
                <a:lnTo>
                  <a:pt x="2092668" y="305909"/>
                </a:lnTo>
                <a:lnTo>
                  <a:pt x="2092442" y="307043"/>
                </a:lnTo>
                <a:lnTo>
                  <a:pt x="2091988" y="308176"/>
                </a:lnTo>
                <a:lnTo>
                  <a:pt x="2091534" y="309310"/>
                </a:lnTo>
                <a:lnTo>
                  <a:pt x="2090853" y="310217"/>
                </a:lnTo>
                <a:lnTo>
                  <a:pt x="2089492" y="310897"/>
                </a:lnTo>
                <a:lnTo>
                  <a:pt x="2088358" y="311578"/>
                </a:lnTo>
                <a:lnTo>
                  <a:pt x="2086770" y="312258"/>
                </a:lnTo>
                <a:lnTo>
                  <a:pt x="2079963" y="313845"/>
                </a:lnTo>
                <a:lnTo>
                  <a:pt x="2073611" y="315886"/>
                </a:lnTo>
                <a:lnTo>
                  <a:pt x="2068620" y="317927"/>
                </a:lnTo>
                <a:lnTo>
                  <a:pt x="2066805" y="318834"/>
                </a:lnTo>
                <a:lnTo>
                  <a:pt x="2065670" y="319968"/>
                </a:lnTo>
                <a:lnTo>
                  <a:pt x="2063175" y="322462"/>
                </a:lnTo>
                <a:lnTo>
                  <a:pt x="2060452" y="326317"/>
                </a:lnTo>
                <a:lnTo>
                  <a:pt x="2059091" y="328585"/>
                </a:lnTo>
                <a:lnTo>
                  <a:pt x="2057730" y="330852"/>
                </a:lnTo>
                <a:lnTo>
                  <a:pt x="2057049" y="332667"/>
                </a:lnTo>
                <a:lnTo>
                  <a:pt x="2056368" y="334707"/>
                </a:lnTo>
                <a:lnTo>
                  <a:pt x="2055915" y="338789"/>
                </a:lnTo>
                <a:lnTo>
                  <a:pt x="2055007" y="342871"/>
                </a:lnTo>
                <a:lnTo>
                  <a:pt x="2054326" y="344912"/>
                </a:lnTo>
                <a:lnTo>
                  <a:pt x="2053646" y="346726"/>
                </a:lnTo>
                <a:lnTo>
                  <a:pt x="2052511" y="348086"/>
                </a:lnTo>
                <a:lnTo>
                  <a:pt x="2051150" y="349220"/>
                </a:lnTo>
                <a:lnTo>
                  <a:pt x="2048201" y="351034"/>
                </a:lnTo>
                <a:lnTo>
                  <a:pt x="2047066" y="352168"/>
                </a:lnTo>
                <a:lnTo>
                  <a:pt x="2046159" y="353075"/>
                </a:lnTo>
                <a:lnTo>
                  <a:pt x="2045705" y="353982"/>
                </a:lnTo>
                <a:lnTo>
                  <a:pt x="2045705" y="355116"/>
                </a:lnTo>
                <a:lnTo>
                  <a:pt x="2045932" y="356023"/>
                </a:lnTo>
                <a:lnTo>
                  <a:pt x="2046840" y="356930"/>
                </a:lnTo>
                <a:lnTo>
                  <a:pt x="2049108" y="358971"/>
                </a:lnTo>
                <a:lnTo>
                  <a:pt x="2050696" y="360331"/>
                </a:lnTo>
                <a:lnTo>
                  <a:pt x="2051831" y="361465"/>
                </a:lnTo>
                <a:lnTo>
                  <a:pt x="2052738" y="363053"/>
                </a:lnTo>
                <a:lnTo>
                  <a:pt x="2053419" y="364413"/>
                </a:lnTo>
                <a:lnTo>
                  <a:pt x="2053873" y="366000"/>
                </a:lnTo>
                <a:lnTo>
                  <a:pt x="2053646" y="367588"/>
                </a:lnTo>
                <a:lnTo>
                  <a:pt x="2052511" y="370762"/>
                </a:lnTo>
                <a:lnTo>
                  <a:pt x="2052058" y="372576"/>
                </a:lnTo>
                <a:lnTo>
                  <a:pt x="2052058" y="374844"/>
                </a:lnTo>
                <a:lnTo>
                  <a:pt x="2052058" y="377112"/>
                </a:lnTo>
                <a:lnTo>
                  <a:pt x="2052511" y="379606"/>
                </a:lnTo>
                <a:lnTo>
                  <a:pt x="2053646" y="382327"/>
                </a:lnTo>
                <a:lnTo>
                  <a:pt x="2054780" y="385048"/>
                </a:lnTo>
                <a:lnTo>
                  <a:pt x="2055461" y="386862"/>
                </a:lnTo>
                <a:lnTo>
                  <a:pt x="2056141" y="388450"/>
                </a:lnTo>
                <a:lnTo>
                  <a:pt x="2056368" y="390717"/>
                </a:lnTo>
                <a:lnTo>
                  <a:pt x="2056368" y="392985"/>
                </a:lnTo>
                <a:lnTo>
                  <a:pt x="2055915" y="395479"/>
                </a:lnTo>
                <a:lnTo>
                  <a:pt x="2055234" y="397747"/>
                </a:lnTo>
                <a:lnTo>
                  <a:pt x="2054780" y="400241"/>
                </a:lnTo>
                <a:lnTo>
                  <a:pt x="2053873" y="402736"/>
                </a:lnTo>
                <a:lnTo>
                  <a:pt x="2052511" y="405230"/>
                </a:lnTo>
                <a:lnTo>
                  <a:pt x="2051377" y="407498"/>
                </a:lnTo>
                <a:lnTo>
                  <a:pt x="2049789" y="409312"/>
                </a:lnTo>
                <a:lnTo>
                  <a:pt x="2048428" y="411353"/>
                </a:lnTo>
                <a:lnTo>
                  <a:pt x="2046386" y="412940"/>
                </a:lnTo>
                <a:lnTo>
                  <a:pt x="2044344" y="414074"/>
                </a:lnTo>
                <a:lnTo>
                  <a:pt x="2042529" y="414981"/>
                </a:lnTo>
                <a:lnTo>
                  <a:pt x="2040033" y="415661"/>
                </a:lnTo>
                <a:lnTo>
                  <a:pt x="2034815" y="416115"/>
                </a:lnTo>
                <a:lnTo>
                  <a:pt x="2028690" y="416115"/>
                </a:lnTo>
                <a:lnTo>
                  <a:pt x="2022337" y="416115"/>
                </a:lnTo>
                <a:lnTo>
                  <a:pt x="2015531" y="416115"/>
                </a:lnTo>
                <a:lnTo>
                  <a:pt x="2009178" y="415661"/>
                </a:lnTo>
                <a:lnTo>
                  <a:pt x="2003280" y="414981"/>
                </a:lnTo>
                <a:lnTo>
                  <a:pt x="1998061" y="414300"/>
                </a:lnTo>
                <a:lnTo>
                  <a:pt x="1994204" y="413620"/>
                </a:lnTo>
                <a:lnTo>
                  <a:pt x="1991255" y="412940"/>
                </a:lnTo>
                <a:lnTo>
                  <a:pt x="1988079" y="412033"/>
                </a:lnTo>
                <a:lnTo>
                  <a:pt x="1985130" y="411806"/>
                </a:lnTo>
                <a:lnTo>
                  <a:pt x="1981953" y="412033"/>
                </a:lnTo>
                <a:lnTo>
                  <a:pt x="1980592" y="412260"/>
                </a:lnTo>
                <a:lnTo>
                  <a:pt x="1979231" y="412940"/>
                </a:lnTo>
                <a:lnTo>
                  <a:pt x="1977643" y="413620"/>
                </a:lnTo>
                <a:lnTo>
                  <a:pt x="1976508" y="414300"/>
                </a:lnTo>
                <a:lnTo>
                  <a:pt x="1975147" y="415434"/>
                </a:lnTo>
                <a:lnTo>
                  <a:pt x="1974013" y="416341"/>
                </a:lnTo>
                <a:lnTo>
                  <a:pt x="1972651" y="417929"/>
                </a:lnTo>
                <a:lnTo>
                  <a:pt x="1971744" y="419289"/>
                </a:lnTo>
                <a:lnTo>
                  <a:pt x="1969702" y="422917"/>
                </a:lnTo>
                <a:lnTo>
                  <a:pt x="1968341" y="426999"/>
                </a:lnTo>
                <a:lnTo>
                  <a:pt x="1965391" y="434936"/>
                </a:lnTo>
                <a:lnTo>
                  <a:pt x="1963803" y="438564"/>
                </a:lnTo>
                <a:lnTo>
                  <a:pt x="1962215" y="442192"/>
                </a:lnTo>
                <a:lnTo>
                  <a:pt x="1960627" y="444686"/>
                </a:lnTo>
                <a:lnTo>
                  <a:pt x="1959493" y="445593"/>
                </a:lnTo>
                <a:lnTo>
                  <a:pt x="1958585" y="446274"/>
                </a:lnTo>
                <a:lnTo>
                  <a:pt x="1948603" y="452850"/>
                </a:lnTo>
                <a:lnTo>
                  <a:pt x="1944292" y="456024"/>
                </a:lnTo>
                <a:lnTo>
                  <a:pt x="1942704" y="457158"/>
                </a:lnTo>
                <a:lnTo>
                  <a:pt x="1942023" y="458519"/>
                </a:lnTo>
                <a:lnTo>
                  <a:pt x="1941796" y="459653"/>
                </a:lnTo>
                <a:lnTo>
                  <a:pt x="1942023" y="462147"/>
                </a:lnTo>
                <a:lnTo>
                  <a:pt x="1942477" y="464868"/>
                </a:lnTo>
                <a:lnTo>
                  <a:pt x="1943384" y="468496"/>
                </a:lnTo>
                <a:lnTo>
                  <a:pt x="1944519" y="472125"/>
                </a:lnTo>
                <a:lnTo>
                  <a:pt x="1945653" y="475526"/>
                </a:lnTo>
                <a:lnTo>
                  <a:pt x="1947241" y="479154"/>
                </a:lnTo>
                <a:lnTo>
                  <a:pt x="1948603" y="481875"/>
                </a:lnTo>
                <a:lnTo>
                  <a:pt x="1952913" y="488678"/>
                </a:lnTo>
                <a:lnTo>
                  <a:pt x="1953140" y="489585"/>
                </a:lnTo>
                <a:lnTo>
                  <a:pt x="1953367" y="490492"/>
                </a:lnTo>
                <a:lnTo>
                  <a:pt x="1953367" y="491626"/>
                </a:lnTo>
                <a:lnTo>
                  <a:pt x="1953140" y="493440"/>
                </a:lnTo>
                <a:lnTo>
                  <a:pt x="1952459" y="495254"/>
                </a:lnTo>
                <a:lnTo>
                  <a:pt x="1950871" y="497522"/>
                </a:lnTo>
                <a:lnTo>
                  <a:pt x="1948603" y="499789"/>
                </a:lnTo>
                <a:lnTo>
                  <a:pt x="1946334" y="502057"/>
                </a:lnTo>
                <a:lnTo>
                  <a:pt x="1944519" y="503418"/>
                </a:lnTo>
                <a:lnTo>
                  <a:pt x="1943158" y="504098"/>
                </a:lnTo>
                <a:lnTo>
                  <a:pt x="1942250" y="504778"/>
                </a:lnTo>
                <a:lnTo>
                  <a:pt x="1942023" y="505458"/>
                </a:lnTo>
                <a:lnTo>
                  <a:pt x="1942023" y="505912"/>
                </a:lnTo>
                <a:lnTo>
                  <a:pt x="1942023" y="507272"/>
                </a:lnTo>
                <a:lnTo>
                  <a:pt x="1942250" y="509994"/>
                </a:lnTo>
                <a:lnTo>
                  <a:pt x="1943158" y="513849"/>
                </a:lnTo>
                <a:lnTo>
                  <a:pt x="1943611" y="517023"/>
                </a:lnTo>
                <a:lnTo>
                  <a:pt x="1943838" y="521332"/>
                </a:lnTo>
                <a:lnTo>
                  <a:pt x="1944519" y="532896"/>
                </a:lnTo>
                <a:lnTo>
                  <a:pt x="1944746" y="547182"/>
                </a:lnTo>
                <a:lnTo>
                  <a:pt x="1944519" y="563282"/>
                </a:lnTo>
                <a:lnTo>
                  <a:pt x="1944292" y="594575"/>
                </a:lnTo>
                <a:lnTo>
                  <a:pt x="1943838" y="615664"/>
                </a:lnTo>
                <a:lnTo>
                  <a:pt x="1943611" y="622694"/>
                </a:lnTo>
                <a:lnTo>
                  <a:pt x="1943384" y="631537"/>
                </a:lnTo>
                <a:lnTo>
                  <a:pt x="1942477" y="652173"/>
                </a:lnTo>
                <a:lnTo>
                  <a:pt x="1941569" y="672808"/>
                </a:lnTo>
                <a:lnTo>
                  <a:pt x="1941116" y="681652"/>
                </a:lnTo>
                <a:lnTo>
                  <a:pt x="1940889" y="688681"/>
                </a:lnTo>
                <a:lnTo>
                  <a:pt x="1941116" y="694123"/>
                </a:lnTo>
                <a:lnTo>
                  <a:pt x="1941796" y="697752"/>
                </a:lnTo>
                <a:lnTo>
                  <a:pt x="1942250" y="699339"/>
                </a:lnTo>
                <a:lnTo>
                  <a:pt x="1942704" y="700473"/>
                </a:lnTo>
                <a:lnTo>
                  <a:pt x="1943384" y="701607"/>
                </a:lnTo>
                <a:lnTo>
                  <a:pt x="1944292" y="702287"/>
                </a:lnTo>
                <a:lnTo>
                  <a:pt x="1944973" y="702967"/>
                </a:lnTo>
                <a:lnTo>
                  <a:pt x="1945880" y="703421"/>
                </a:lnTo>
                <a:lnTo>
                  <a:pt x="1948376" y="704328"/>
                </a:lnTo>
                <a:lnTo>
                  <a:pt x="1955182" y="705462"/>
                </a:lnTo>
                <a:lnTo>
                  <a:pt x="1962442" y="707276"/>
                </a:lnTo>
                <a:lnTo>
                  <a:pt x="1969475" y="709090"/>
                </a:lnTo>
                <a:lnTo>
                  <a:pt x="1976281" y="711811"/>
                </a:lnTo>
                <a:lnTo>
                  <a:pt x="1982861" y="715212"/>
                </a:lnTo>
                <a:lnTo>
                  <a:pt x="1986264" y="717026"/>
                </a:lnTo>
                <a:lnTo>
                  <a:pt x="1990348" y="718840"/>
                </a:lnTo>
                <a:lnTo>
                  <a:pt x="1994658" y="720655"/>
                </a:lnTo>
                <a:lnTo>
                  <a:pt x="1999196" y="722015"/>
                </a:lnTo>
                <a:lnTo>
                  <a:pt x="2003960" y="723149"/>
                </a:lnTo>
                <a:lnTo>
                  <a:pt x="2009178" y="723829"/>
                </a:lnTo>
                <a:lnTo>
                  <a:pt x="2014396" y="724056"/>
                </a:lnTo>
                <a:lnTo>
                  <a:pt x="2017119" y="723829"/>
                </a:lnTo>
                <a:lnTo>
                  <a:pt x="2019841" y="723602"/>
                </a:lnTo>
                <a:lnTo>
                  <a:pt x="2031412" y="721562"/>
                </a:lnTo>
                <a:lnTo>
                  <a:pt x="2037538" y="720881"/>
                </a:lnTo>
                <a:lnTo>
                  <a:pt x="2043210" y="720201"/>
                </a:lnTo>
                <a:lnTo>
                  <a:pt x="2048201" y="720201"/>
                </a:lnTo>
                <a:lnTo>
                  <a:pt x="2050470" y="720428"/>
                </a:lnTo>
                <a:lnTo>
                  <a:pt x="2052285" y="720655"/>
                </a:lnTo>
                <a:lnTo>
                  <a:pt x="2054100" y="721108"/>
                </a:lnTo>
                <a:lnTo>
                  <a:pt x="2055461" y="721788"/>
                </a:lnTo>
                <a:lnTo>
                  <a:pt x="2056822" y="722922"/>
                </a:lnTo>
                <a:lnTo>
                  <a:pt x="2057503" y="724283"/>
                </a:lnTo>
                <a:lnTo>
                  <a:pt x="2057956" y="725643"/>
                </a:lnTo>
                <a:lnTo>
                  <a:pt x="2059318" y="726550"/>
                </a:lnTo>
                <a:lnTo>
                  <a:pt x="2060452" y="727457"/>
                </a:lnTo>
                <a:lnTo>
                  <a:pt x="2062267" y="728364"/>
                </a:lnTo>
                <a:lnTo>
                  <a:pt x="2064309" y="728818"/>
                </a:lnTo>
                <a:lnTo>
                  <a:pt x="2066124" y="729271"/>
                </a:lnTo>
                <a:lnTo>
                  <a:pt x="2068620" y="729271"/>
                </a:lnTo>
                <a:lnTo>
                  <a:pt x="2071115" y="729498"/>
                </a:lnTo>
                <a:lnTo>
                  <a:pt x="2077014" y="729271"/>
                </a:lnTo>
                <a:lnTo>
                  <a:pt x="2082913" y="728591"/>
                </a:lnTo>
                <a:lnTo>
                  <a:pt x="2089038" y="727457"/>
                </a:lnTo>
                <a:lnTo>
                  <a:pt x="2094937" y="726324"/>
                </a:lnTo>
                <a:lnTo>
                  <a:pt x="2108323" y="723376"/>
                </a:lnTo>
                <a:lnTo>
                  <a:pt x="2115356" y="721788"/>
                </a:lnTo>
                <a:lnTo>
                  <a:pt x="2122389" y="720655"/>
                </a:lnTo>
                <a:lnTo>
                  <a:pt x="2125565" y="720428"/>
                </a:lnTo>
                <a:lnTo>
                  <a:pt x="2128742" y="720201"/>
                </a:lnTo>
                <a:lnTo>
                  <a:pt x="2131464" y="720201"/>
                </a:lnTo>
                <a:lnTo>
                  <a:pt x="2134186" y="720201"/>
                </a:lnTo>
                <a:lnTo>
                  <a:pt x="2136682" y="720655"/>
                </a:lnTo>
                <a:lnTo>
                  <a:pt x="2138724" y="721335"/>
                </a:lnTo>
                <a:lnTo>
                  <a:pt x="2140312" y="722242"/>
                </a:lnTo>
                <a:lnTo>
                  <a:pt x="2141673" y="723829"/>
                </a:lnTo>
                <a:lnTo>
                  <a:pt x="2143715" y="726777"/>
                </a:lnTo>
                <a:lnTo>
                  <a:pt x="2146211" y="729952"/>
                </a:lnTo>
                <a:lnTo>
                  <a:pt x="2148480" y="732673"/>
                </a:lnTo>
                <a:lnTo>
                  <a:pt x="2150068" y="734033"/>
                </a:lnTo>
                <a:lnTo>
                  <a:pt x="2151883" y="734940"/>
                </a:lnTo>
                <a:lnTo>
                  <a:pt x="2153244" y="735621"/>
                </a:lnTo>
                <a:lnTo>
                  <a:pt x="2155286" y="736528"/>
                </a:lnTo>
                <a:lnTo>
                  <a:pt x="2157101" y="736981"/>
                </a:lnTo>
                <a:lnTo>
                  <a:pt x="2159370" y="737208"/>
                </a:lnTo>
                <a:lnTo>
                  <a:pt x="2161412" y="736981"/>
                </a:lnTo>
                <a:lnTo>
                  <a:pt x="2163680" y="736528"/>
                </a:lnTo>
                <a:lnTo>
                  <a:pt x="2166403" y="736074"/>
                </a:lnTo>
                <a:lnTo>
                  <a:pt x="2169125" y="734714"/>
                </a:lnTo>
                <a:lnTo>
                  <a:pt x="2184326" y="727684"/>
                </a:lnTo>
                <a:lnTo>
                  <a:pt x="2188637" y="726324"/>
                </a:lnTo>
                <a:lnTo>
                  <a:pt x="2192493" y="724963"/>
                </a:lnTo>
                <a:lnTo>
                  <a:pt x="2194762" y="724736"/>
                </a:lnTo>
                <a:lnTo>
                  <a:pt x="2197258" y="724736"/>
                </a:lnTo>
                <a:lnTo>
                  <a:pt x="2199980" y="724963"/>
                </a:lnTo>
                <a:lnTo>
                  <a:pt x="2202703" y="725416"/>
                </a:lnTo>
                <a:lnTo>
                  <a:pt x="2203269" y="725501"/>
                </a:lnTo>
                <a:lnTo>
                  <a:pt x="2203274" y="725493"/>
                </a:lnTo>
                <a:lnTo>
                  <a:pt x="2204178" y="723905"/>
                </a:lnTo>
                <a:lnTo>
                  <a:pt x="2205761" y="722316"/>
                </a:lnTo>
                <a:lnTo>
                  <a:pt x="2207117" y="721182"/>
                </a:lnTo>
                <a:lnTo>
                  <a:pt x="2208926" y="719821"/>
                </a:lnTo>
                <a:lnTo>
                  <a:pt x="2210961" y="718687"/>
                </a:lnTo>
                <a:lnTo>
                  <a:pt x="2212770" y="718006"/>
                </a:lnTo>
                <a:lnTo>
                  <a:pt x="2215030" y="716872"/>
                </a:lnTo>
                <a:lnTo>
                  <a:pt x="2220230" y="715511"/>
                </a:lnTo>
                <a:lnTo>
                  <a:pt x="2225883" y="714376"/>
                </a:lnTo>
                <a:lnTo>
                  <a:pt x="2232665" y="713469"/>
                </a:lnTo>
                <a:lnTo>
                  <a:pt x="2239222" y="712561"/>
                </a:lnTo>
                <a:lnTo>
                  <a:pt x="2245778" y="711881"/>
                </a:lnTo>
                <a:lnTo>
                  <a:pt x="2251430" y="711427"/>
                </a:lnTo>
                <a:lnTo>
                  <a:pt x="2257083" y="711200"/>
                </a:lnTo>
                <a:lnTo>
                  <a:pt x="2262057" y="711200"/>
                </a:lnTo>
                <a:lnTo>
                  <a:pt x="2266804" y="711427"/>
                </a:lnTo>
                <a:lnTo>
                  <a:pt x="2271100" y="711881"/>
                </a:lnTo>
                <a:lnTo>
                  <a:pt x="2275170" y="712561"/>
                </a:lnTo>
                <a:lnTo>
                  <a:pt x="2276646" y="712747"/>
                </a:lnTo>
                <a:lnTo>
                  <a:pt x="2276020" y="705380"/>
                </a:lnTo>
                <a:lnTo>
                  <a:pt x="2275340" y="693817"/>
                </a:lnTo>
                <a:lnTo>
                  <a:pt x="2275114" y="682027"/>
                </a:lnTo>
                <a:lnTo>
                  <a:pt x="2274887" y="670010"/>
                </a:lnTo>
                <a:lnTo>
                  <a:pt x="2275114" y="646204"/>
                </a:lnTo>
                <a:lnTo>
                  <a:pt x="2275567" y="623984"/>
                </a:lnTo>
                <a:lnTo>
                  <a:pt x="2275793" y="604712"/>
                </a:lnTo>
                <a:lnTo>
                  <a:pt x="2276020" y="589975"/>
                </a:lnTo>
                <a:lnTo>
                  <a:pt x="2276247" y="583853"/>
                </a:lnTo>
                <a:lnTo>
                  <a:pt x="2276926" y="577278"/>
                </a:lnTo>
                <a:lnTo>
                  <a:pt x="2277606" y="570476"/>
                </a:lnTo>
                <a:lnTo>
                  <a:pt x="2278739" y="563448"/>
                </a:lnTo>
                <a:lnTo>
                  <a:pt x="2280099" y="556646"/>
                </a:lnTo>
                <a:lnTo>
                  <a:pt x="2281459" y="549617"/>
                </a:lnTo>
                <a:lnTo>
                  <a:pt x="2283271" y="542589"/>
                </a:lnTo>
                <a:lnTo>
                  <a:pt x="2285084" y="536013"/>
                </a:lnTo>
                <a:lnTo>
                  <a:pt x="2288483" y="523543"/>
                </a:lnTo>
                <a:lnTo>
                  <a:pt x="2291882" y="513341"/>
                </a:lnTo>
                <a:lnTo>
                  <a:pt x="2293468" y="509259"/>
                </a:lnTo>
                <a:lnTo>
                  <a:pt x="2294828" y="506085"/>
                </a:lnTo>
                <a:lnTo>
                  <a:pt x="2296188" y="503591"/>
                </a:lnTo>
                <a:lnTo>
                  <a:pt x="2297094" y="502231"/>
                </a:lnTo>
                <a:lnTo>
                  <a:pt x="2299360" y="500190"/>
                </a:lnTo>
                <a:lnTo>
                  <a:pt x="2302533" y="498150"/>
                </a:lnTo>
                <a:lnTo>
                  <a:pt x="2306385" y="495656"/>
                </a:lnTo>
                <a:lnTo>
                  <a:pt x="2310464" y="493162"/>
                </a:lnTo>
                <a:lnTo>
                  <a:pt x="2315222" y="490668"/>
                </a:lnTo>
                <a:lnTo>
                  <a:pt x="2319981" y="488627"/>
                </a:lnTo>
                <a:lnTo>
                  <a:pt x="2324966" y="486813"/>
                </a:lnTo>
                <a:lnTo>
                  <a:pt x="2329498" y="485680"/>
                </a:lnTo>
                <a:lnTo>
                  <a:pt x="2335617" y="484319"/>
                </a:lnTo>
                <a:lnTo>
                  <a:pt x="2344454" y="482505"/>
                </a:lnTo>
                <a:lnTo>
                  <a:pt x="2354878" y="479785"/>
                </a:lnTo>
                <a:lnTo>
                  <a:pt x="2366208" y="476384"/>
                </a:lnTo>
                <a:lnTo>
                  <a:pt x="2377992" y="473209"/>
                </a:lnTo>
                <a:lnTo>
                  <a:pt x="2388869" y="469809"/>
                </a:lnTo>
                <a:lnTo>
                  <a:pt x="2397933" y="466634"/>
                </a:lnTo>
                <a:lnTo>
                  <a:pt x="2401785" y="465047"/>
                </a:lnTo>
                <a:lnTo>
                  <a:pt x="2404731" y="463687"/>
                </a:lnTo>
                <a:lnTo>
                  <a:pt x="2409716" y="461193"/>
                </a:lnTo>
                <a:lnTo>
                  <a:pt x="2413568" y="459379"/>
                </a:lnTo>
                <a:lnTo>
                  <a:pt x="2416741" y="457792"/>
                </a:lnTo>
                <a:lnTo>
                  <a:pt x="2419460" y="456432"/>
                </a:lnTo>
                <a:lnTo>
                  <a:pt x="2420593" y="455751"/>
                </a:lnTo>
                <a:lnTo>
                  <a:pt x="2421499" y="454844"/>
                </a:lnTo>
                <a:lnTo>
                  <a:pt x="2422179" y="453937"/>
                </a:lnTo>
                <a:lnTo>
                  <a:pt x="2422859" y="452577"/>
                </a:lnTo>
                <a:lnTo>
                  <a:pt x="2423312" y="451217"/>
                </a:lnTo>
                <a:lnTo>
                  <a:pt x="2423766" y="449630"/>
                </a:lnTo>
                <a:lnTo>
                  <a:pt x="2424219" y="445548"/>
                </a:lnTo>
                <a:lnTo>
                  <a:pt x="2424899" y="436479"/>
                </a:lnTo>
                <a:lnTo>
                  <a:pt x="2425805" y="428090"/>
                </a:lnTo>
                <a:lnTo>
                  <a:pt x="2426032" y="424236"/>
                </a:lnTo>
                <a:lnTo>
                  <a:pt x="2426032" y="420155"/>
                </a:lnTo>
                <a:lnTo>
                  <a:pt x="2425805" y="416074"/>
                </a:lnTo>
                <a:lnTo>
                  <a:pt x="2424899" y="411993"/>
                </a:lnTo>
                <a:lnTo>
                  <a:pt x="2424672" y="409272"/>
                </a:lnTo>
                <a:lnTo>
                  <a:pt x="2424672" y="404964"/>
                </a:lnTo>
                <a:lnTo>
                  <a:pt x="2424899" y="399296"/>
                </a:lnTo>
                <a:lnTo>
                  <a:pt x="2425125" y="392947"/>
                </a:lnTo>
                <a:lnTo>
                  <a:pt x="2426485" y="377303"/>
                </a:lnTo>
                <a:lnTo>
                  <a:pt x="2428298" y="359845"/>
                </a:lnTo>
                <a:lnTo>
                  <a:pt x="2431923" y="324475"/>
                </a:lnTo>
                <a:lnTo>
                  <a:pt x="2433509" y="309964"/>
                </a:lnTo>
                <a:lnTo>
                  <a:pt x="2434416" y="298855"/>
                </a:lnTo>
                <a:lnTo>
                  <a:pt x="2435096" y="289105"/>
                </a:lnTo>
                <a:lnTo>
                  <a:pt x="2436682" y="277089"/>
                </a:lnTo>
                <a:lnTo>
                  <a:pt x="2438268" y="263938"/>
                </a:lnTo>
                <a:lnTo>
                  <a:pt x="2440081" y="250335"/>
                </a:lnTo>
                <a:lnTo>
                  <a:pt x="2442120" y="237411"/>
                </a:lnTo>
                <a:lnTo>
                  <a:pt x="2444160" y="225621"/>
                </a:lnTo>
                <a:lnTo>
                  <a:pt x="2445746" y="216325"/>
                </a:lnTo>
                <a:lnTo>
                  <a:pt x="2447332" y="209977"/>
                </a:lnTo>
                <a:lnTo>
                  <a:pt x="2448012" y="207256"/>
                </a:lnTo>
                <a:lnTo>
                  <a:pt x="2449372" y="203401"/>
                </a:lnTo>
                <a:lnTo>
                  <a:pt x="2450958" y="199094"/>
                </a:lnTo>
                <a:lnTo>
                  <a:pt x="2453224" y="193652"/>
                </a:lnTo>
                <a:lnTo>
                  <a:pt x="2455943" y="187530"/>
                </a:lnTo>
                <a:lnTo>
                  <a:pt x="2459342" y="180955"/>
                </a:lnTo>
                <a:lnTo>
                  <a:pt x="2463648" y="173927"/>
                </a:lnTo>
                <a:lnTo>
                  <a:pt x="2468406" y="166898"/>
                </a:lnTo>
                <a:lnTo>
                  <a:pt x="2473845" y="159416"/>
                </a:lnTo>
                <a:lnTo>
                  <a:pt x="2476791" y="155562"/>
                </a:lnTo>
                <a:lnTo>
                  <a:pt x="2479963" y="151934"/>
                </a:lnTo>
                <a:lnTo>
                  <a:pt x="2483136" y="148306"/>
                </a:lnTo>
                <a:lnTo>
                  <a:pt x="2486988" y="144452"/>
                </a:lnTo>
                <a:lnTo>
                  <a:pt x="2490614" y="140824"/>
                </a:lnTo>
                <a:lnTo>
                  <a:pt x="2494692" y="136970"/>
                </a:lnTo>
                <a:lnTo>
                  <a:pt x="2498998" y="133569"/>
                </a:lnTo>
                <a:lnTo>
                  <a:pt x="2503303" y="130168"/>
                </a:lnTo>
                <a:lnTo>
                  <a:pt x="2508062" y="126994"/>
                </a:lnTo>
                <a:lnTo>
                  <a:pt x="2513047" y="123593"/>
                </a:lnTo>
                <a:lnTo>
                  <a:pt x="2518033" y="120419"/>
                </a:lnTo>
                <a:lnTo>
                  <a:pt x="2523244" y="117471"/>
                </a:lnTo>
                <a:lnTo>
                  <a:pt x="2529136" y="114750"/>
                </a:lnTo>
                <a:lnTo>
                  <a:pt x="2535028" y="112030"/>
                </a:lnTo>
                <a:lnTo>
                  <a:pt x="2538200" y="111123"/>
                </a:lnTo>
                <a:lnTo>
                  <a:pt x="2541599" y="109989"/>
                </a:lnTo>
                <a:lnTo>
                  <a:pt x="2545905" y="109082"/>
                </a:lnTo>
                <a:lnTo>
                  <a:pt x="2550437" y="108175"/>
                </a:lnTo>
                <a:lnTo>
                  <a:pt x="2559954" y="106815"/>
                </a:lnTo>
                <a:lnTo>
                  <a:pt x="2569925" y="106135"/>
                </a:lnTo>
                <a:lnTo>
                  <a:pt x="2588506" y="104548"/>
                </a:lnTo>
                <a:lnTo>
                  <a:pt x="2595758" y="104094"/>
                </a:lnTo>
                <a:lnTo>
                  <a:pt x="2600970" y="103641"/>
                </a:lnTo>
                <a:lnTo>
                  <a:pt x="2603009" y="103414"/>
                </a:lnTo>
                <a:lnTo>
                  <a:pt x="2606181" y="103187"/>
                </a:lnTo>
                <a:lnTo>
                  <a:pt x="2613886" y="103414"/>
                </a:lnTo>
                <a:lnTo>
                  <a:pt x="2622950" y="104094"/>
                </a:lnTo>
                <a:lnTo>
                  <a:pt x="2633147" y="105228"/>
                </a:lnTo>
                <a:lnTo>
                  <a:pt x="2638359" y="106361"/>
                </a:lnTo>
                <a:lnTo>
                  <a:pt x="2643571" y="107268"/>
                </a:lnTo>
                <a:lnTo>
                  <a:pt x="2648556" y="108629"/>
                </a:lnTo>
                <a:lnTo>
                  <a:pt x="2652862" y="109989"/>
                </a:lnTo>
                <a:lnTo>
                  <a:pt x="2657394" y="111576"/>
                </a:lnTo>
                <a:lnTo>
                  <a:pt x="2661019" y="113163"/>
                </a:lnTo>
                <a:lnTo>
                  <a:pt x="2664418" y="115204"/>
                </a:lnTo>
                <a:lnTo>
                  <a:pt x="2665778" y="116564"/>
                </a:lnTo>
                <a:lnTo>
                  <a:pt x="2667138" y="117471"/>
                </a:lnTo>
                <a:lnTo>
                  <a:pt x="2669177" y="119965"/>
                </a:lnTo>
                <a:lnTo>
                  <a:pt x="2670990" y="122459"/>
                </a:lnTo>
                <a:lnTo>
                  <a:pt x="2672803" y="124953"/>
                </a:lnTo>
                <a:lnTo>
                  <a:pt x="2674389" y="127674"/>
                </a:lnTo>
                <a:lnTo>
                  <a:pt x="2677108" y="133569"/>
                </a:lnTo>
                <a:lnTo>
                  <a:pt x="2679828" y="139464"/>
                </a:lnTo>
                <a:lnTo>
                  <a:pt x="2683000" y="145812"/>
                </a:lnTo>
                <a:lnTo>
                  <a:pt x="2684586" y="148986"/>
                </a:lnTo>
                <a:lnTo>
                  <a:pt x="2686399" y="152161"/>
                </a:lnTo>
                <a:lnTo>
                  <a:pt x="2688438" y="155335"/>
                </a:lnTo>
                <a:lnTo>
                  <a:pt x="2690478" y="158282"/>
                </a:lnTo>
                <a:lnTo>
                  <a:pt x="2692971" y="161683"/>
                </a:lnTo>
                <a:lnTo>
                  <a:pt x="2695916" y="164631"/>
                </a:lnTo>
                <a:lnTo>
                  <a:pt x="2699089" y="167805"/>
                </a:lnTo>
                <a:lnTo>
                  <a:pt x="2701808" y="171206"/>
                </a:lnTo>
                <a:lnTo>
                  <a:pt x="2704527" y="175287"/>
                </a:lnTo>
                <a:lnTo>
                  <a:pt x="2707247" y="179141"/>
                </a:lnTo>
                <a:lnTo>
                  <a:pt x="2709739" y="183449"/>
                </a:lnTo>
                <a:lnTo>
                  <a:pt x="2712232" y="187984"/>
                </a:lnTo>
                <a:lnTo>
                  <a:pt x="2714271" y="192292"/>
                </a:lnTo>
                <a:lnTo>
                  <a:pt x="2716311" y="196826"/>
                </a:lnTo>
                <a:lnTo>
                  <a:pt x="2720163" y="205442"/>
                </a:lnTo>
                <a:lnTo>
                  <a:pt x="2723109" y="213378"/>
                </a:lnTo>
                <a:lnTo>
                  <a:pt x="2724922" y="220406"/>
                </a:lnTo>
                <a:lnTo>
                  <a:pt x="2726281" y="225848"/>
                </a:lnTo>
                <a:lnTo>
                  <a:pt x="2726961" y="230836"/>
                </a:lnTo>
                <a:lnTo>
                  <a:pt x="2727414" y="236504"/>
                </a:lnTo>
                <a:lnTo>
                  <a:pt x="2728321" y="249201"/>
                </a:lnTo>
                <a:lnTo>
                  <a:pt x="2729000" y="261444"/>
                </a:lnTo>
                <a:lnTo>
                  <a:pt x="2729454" y="267113"/>
                </a:lnTo>
                <a:lnTo>
                  <a:pt x="2730134" y="272101"/>
                </a:lnTo>
                <a:lnTo>
                  <a:pt x="2731720" y="281623"/>
                </a:lnTo>
                <a:lnTo>
                  <a:pt x="2732626" y="290466"/>
                </a:lnTo>
                <a:lnTo>
                  <a:pt x="2734666" y="305203"/>
                </a:lnTo>
                <a:lnTo>
                  <a:pt x="2734892" y="308151"/>
                </a:lnTo>
                <a:lnTo>
                  <a:pt x="2735119" y="311778"/>
                </a:lnTo>
                <a:lnTo>
                  <a:pt x="2735119" y="316313"/>
                </a:lnTo>
                <a:lnTo>
                  <a:pt x="2734892" y="320847"/>
                </a:lnTo>
                <a:lnTo>
                  <a:pt x="2734212" y="325382"/>
                </a:lnTo>
                <a:lnTo>
                  <a:pt x="2733533" y="329917"/>
                </a:lnTo>
                <a:lnTo>
                  <a:pt x="2732173" y="334224"/>
                </a:lnTo>
                <a:lnTo>
                  <a:pt x="2731493" y="336038"/>
                </a:lnTo>
                <a:lnTo>
                  <a:pt x="2730360" y="337852"/>
                </a:lnTo>
                <a:lnTo>
                  <a:pt x="2726281" y="345561"/>
                </a:lnTo>
                <a:lnTo>
                  <a:pt x="2724015" y="349869"/>
                </a:lnTo>
                <a:lnTo>
                  <a:pt x="2721749" y="354177"/>
                </a:lnTo>
                <a:lnTo>
                  <a:pt x="2719710" y="358938"/>
                </a:lnTo>
                <a:lnTo>
                  <a:pt x="2718124" y="363699"/>
                </a:lnTo>
                <a:lnTo>
                  <a:pt x="2716764" y="368234"/>
                </a:lnTo>
                <a:lnTo>
                  <a:pt x="2716084" y="372542"/>
                </a:lnTo>
                <a:lnTo>
                  <a:pt x="2715178" y="382291"/>
                </a:lnTo>
                <a:lnTo>
                  <a:pt x="2713818" y="393174"/>
                </a:lnTo>
                <a:lnTo>
                  <a:pt x="2713591" y="398389"/>
                </a:lnTo>
                <a:lnTo>
                  <a:pt x="2713365" y="403377"/>
                </a:lnTo>
                <a:lnTo>
                  <a:pt x="2713591" y="407231"/>
                </a:lnTo>
                <a:lnTo>
                  <a:pt x="2713818" y="408818"/>
                </a:lnTo>
                <a:lnTo>
                  <a:pt x="2714045" y="409952"/>
                </a:lnTo>
                <a:lnTo>
                  <a:pt x="2714271" y="411312"/>
                </a:lnTo>
                <a:lnTo>
                  <a:pt x="2714498" y="412673"/>
                </a:lnTo>
                <a:lnTo>
                  <a:pt x="2714271" y="416074"/>
                </a:lnTo>
                <a:lnTo>
                  <a:pt x="2713591" y="419475"/>
                </a:lnTo>
                <a:lnTo>
                  <a:pt x="2712685" y="423102"/>
                </a:lnTo>
                <a:lnTo>
                  <a:pt x="2711099" y="426730"/>
                </a:lnTo>
                <a:lnTo>
                  <a:pt x="2709059" y="430131"/>
                </a:lnTo>
                <a:lnTo>
                  <a:pt x="2707247" y="432852"/>
                </a:lnTo>
                <a:lnTo>
                  <a:pt x="2705887" y="433759"/>
                </a:lnTo>
                <a:lnTo>
                  <a:pt x="2704981" y="434892"/>
                </a:lnTo>
                <a:lnTo>
                  <a:pt x="2703394" y="435346"/>
                </a:lnTo>
                <a:lnTo>
                  <a:pt x="2701581" y="436026"/>
                </a:lnTo>
                <a:lnTo>
                  <a:pt x="2699089" y="436253"/>
                </a:lnTo>
                <a:lnTo>
                  <a:pt x="2696596" y="436706"/>
                </a:lnTo>
                <a:lnTo>
                  <a:pt x="2690251" y="437160"/>
                </a:lnTo>
                <a:lnTo>
                  <a:pt x="2683680" y="437386"/>
                </a:lnTo>
                <a:lnTo>
                  <a:pt x="2672350" y="437160"/>
                </a:lnTo>
                <a:lnTo>
                  <a:pt x="2667364" y="436706"/>
                </a:lnTo>
                <a:lnTo>
                  <a:pt x="2665325" y="437613"/>
                </a:lnTo>
                <a:lnTo>
                  <a:pt x="2663285" y="438520"/>
                </a:lnTo>
                <a:lnTo>
                  <a:pt x="2661019" y="440107"/>
                </a:lnTo>
                <a:lnTo>
                  <a:pt x="2658753" y="441694"/>
                </a:lnTo>
                <a:lnTo>
                  <a:pt x="2657847" y="443054"/>
                </a:lnTo>
                <a:lnTo>
                  <a:pt x="2656941" y="443961"/>
                </a:lnTo>
                <a:lnTo>
                  <a:pt x="2656034" y="445548"/>
                </a:lnTo>
                <a:lnTo>
                  <a:pt x="2655354" y="446909"/>
                </a:lnTo>
                <a:lnTo>
                  <a:pt x="2655128" y="448496"/>
                </a:lnTo>
                <a:lnTo>
                  <a:pt x="2654901" y="450083"/>
                </a:lnTo>
                <a:lnTo>
                  <a:pt x="2655128" y="456432"/>
                </a:lnTo>
                <a:lnTo>
                  <a:pt x="2655354" y="459152"/>
                </a:lnTo>
                <a:lnTo>
                  <a:pt x="2655808" y="461646"/>
                </a:lnTo>
                <a:lnTo>
                  <a:pt x="2656714" y="463687"/>
                </a:lnTo>
                <a:lnTo>
                  <a:pt x="2657620" y="465274"/>
                </a:lnTo>
                <a:lnTo>
                  <a:pt x="2658527" y="467088"/>
                </a:lnTo>
                <a:lnTo>
                  <a:pt x="2660113" y="468221"/>
                </a:lnTo>
                <a:lnTo>
                  <a:pt x="2663965" y="470715"/>
                </a:lnTo>
                <a:lnTo>
                  <a:pt x="2672350" y="475703"/>
                </a:lnTo>
                <a:lnTo>
                  <a:pt x="2683453" y="482279"/>
                </a:lnTo>
                <a:lnTo>
                  <a:pt x="2696823" y="489534"/>
                </a:lnTo>
                <a:lnTo>
                  <a:pt x="2710872" y="497016"/>
                </a:lnTo>
                <a:lnTo>
                  <a:pt x="2718124" y="500417"/>
                </a:lnTo>
                <a:lnTo>
                  <a:pt x="2724922" y="503818"/>
                </a:lnTo>
                <a:lnTo>
                  <a:pt x="2731720" y="506765"/>
                </a:lnTo>
                <a:lnTo>
                  <a:pt x="2737838" y="509259"/>
                </a:lnTo>
                <a:lnTo>
                  <a:pt x="2743503" y="510847"/>
                </a:lnTo>
                <a:lnTo>
                  <a:pt x="2748488" y="512434"/>
                </a:lnTo>
                <a:lnTo>
                  <a:pt x="2765257" y="515608"/>
                </a:lnTo>
                <a:lnTo>
                  <a:pt x="2772055" y="517422"/>
                </a:lnTo>
                <a:lnTo>
                  <a:pt x="2775001" y="518102"/>
                </a:lnTo>
                <a:lnTo>
                  <a:pt x="2777947" y="519236"/>
                </a:lnTo>
                <a:lnTo>
                  <a:pt x="2780440" y="520369"/>
                </a:lnTo>
                <a:lnTo>
                  <a:pt x="2782932" y="521503"/>
                </a:lnTo>
                <a:lnTo>
                  <a:pt x="2785198" y="522863"/>
                </a:lnTo>
                <a:lnTo>
                  <a:pt x="2787238" y="524677"/>
                </a:lnTo>
                <a:lnTo>
                  <a:pt x="2788803" y="526048"/>
                </a:lnTo>
                <a:lnTo>
                  <a:pt x="2792727" y="527028"/>
                </a:lnTo>
                <a:lnTo>
                  <a:pt x="2797034" y="528389"/>
                </a:lnTo>
                <a:lnTo>
                  <a:pt x="2800888" y="529975"/>
                </a:lnTo>
                <a:lnTo>
                  <a:pt x="2804062" y="531562"/>
                </a:lnTo>
                <a:lnTo>
                  <a:pt x="2807236" y="533829"/>
                </a:lnTo>
                <a:lnTo>
                  <a:pt x="2809956" y="536096"/>
                </a:lnTo>
                <a:lnTo>
                  <a:pt x="2811996" y="538816"/>
                </a:lnTo>
                <a:lnTo>
                  <a:pt x="2814036" y="541763"/>
                </a:lnTo>
                <a:lnTo>
                  <a:pt x="2815623" y="545163"/>
                </a:lnTo>
                <a:lnTo>
                  <a:pt x="2816757" y="548790"/>
                </a:lnTo>
                <a:lnTo>
                  <a:pt x="2817437" y="553097"/>
                </a:lnTo>
                <a:lnTo>
                  <a:pt x="2818117" y="557404"/>
                </a:lnTo>
                <a:lnTo>
                  <a:pt x="2818344" y="562617"/>
                </a:lnTo>
                <a:lnTo>
                  <a:pt x="2818344" y="568058"/>
                </a:lnTo>
                <a:lnTo>
                  <a:pt x="2818570" y="573952"/>
                </a:lnTo>
                <a:lnTo>
                  <a:pt x="2819250" y="580299"/>
                </a:lnTo>
                <a:lnTo>
                  <a:pt x="2820157" y="586872"/>
                </a:lnTo>
                <a:lnTo>
                  <a:pt x="2821517" y="593900"/>
                </a:lnTo>
                <a:lnTo>
                  <a:pt x="2822878" y="601153"/>
                </a:lnTo>
                <a:lnTo>
                  <a:pt x="2824918" y="608407"/>
                </a:lnTo>
                <a:lnTo>
                  <a:pt x="2826823" y="615074"/>
                </a:lnTo>
                <a:lnTo>
                  <a:pt x="2833691" y="630106"/>
                </a:lnTo>
                <a:lnTo>
                  <a:pt x="2838450" y="640536"/>
                </a:lnTo>
                <a:lnTo>
                  <a:pt x="2836258" y="640536"/>
                </a:lnTo>
                <a:lnTo>
                  <a:pt x="2836480" y="641049"/>
                </a:lnTo>
                <a:lnTo>
                  <a:pt x="2840107" y="649663"/>
                </a:lnTo>
                <a:lnTo>
                  <a:pt x="2844641" y="658277"/>
                </a:lnTo>
                <a:lnTo>
                  <a:pt x="2849175" y="667571"/>
                </a:lnTo>
                <a:lnTo>
                  <a:pt x="2854615" y="676412"/>
                </a:lnTo>
                <a:lnTo>
                  <a:pt x="2860510" y="685706"/>
                </a:lnTo>
                <a:lnTo>
                  <a:pt x="2866177" y="694320"/>
                </a:lnTo>
                <a:lnTo>
                  <a:pt x="2872751" y="705200"/>
                </a:lnTo>
                <a:lnTo>
                  <a:pt x="2889074" y="732629"/>
                </a:lnTo>
                <a:lnTo>
                  <a:pt x="2908570" y="764818"/>
                </a:lnTo>
                <a:lnTo>
                  <a:pt x="2928972" y="799727"/>
                </a:lnTo>
                <a:lnTo>
                  <a:pt x="2939627" y="816728"/>
                </a:lnTo>
                <a:lnTo>
                  <a:pt x="2949829" y="833502"/>
                </a:lnTo>
                <a:lnTo>
                  <a:pt x="2960030" y="849143"/>
                </a:lnTo>
                <a:lnTo>
                  <a:pt x="2969551" y="863878"/>
                </a:lnTo>
                <a:lnTo>
                  <a:pt x="2978393" y="876798"/>
                </a:lnTo>
                <a:lnTo>
                  <a:pt x="2986554" y="887906"/>
                </a:lnTo>
                <a:lnTo>
                  <a:pt x="2990181" y="892666"/>
                </a:lnTo>
                <a:lnTo>
                  <a:pt x="2993808" y="896520"/>
                </a:lnTo>
                <a:lnTo>
                  <a:pt x="2996755" y="899920"/>
                </a:lnTo>
                <a:lnTo>
                  <a:pt x="2998859" y="901700"/>
                </a:lnTo>
                <a:lnTo>
                  <a:pt x="3305549" y="901700"/>
                </a:lnTo>
                <a:lnTo>
                  <a:pt x="3306861" y="868001"/>
                </a:lnTo>
                <a:lnTo>
                  <a:pt x="3330654" y="846908"/>
                </a:lnTo>
                <a:lnTo>
                  <a:pt x="3383904" y="800185"/>
                </a:lnTo>
                <a:lnTo>
                  <a:pt x="3413136" y="774555"/>
                </a:lnTo>
                <a:lnTo>
                  <a:pt x="3439421" y="751647"/>
                </a:lnTo>
                <a:lnTo>
                  <a:pt x="3450525" y="742348"/>
                </a:lnTo>
                <a:lnTo>
                  <a:pt x="3459815" y="734863"/>
                </a:lnTo>
                <a:lnTo>
                  <a:pt x="3466387" y="729420"/>
                </a:lnTo>
                <a:lnTo>
                  <a:pt x="3470465" y="726698"/>
                </a:lnTo>
                <a:lnTo>
                  <a:pt x="3471825" y="725791"/>
                </a:lnTo>
                <a:lnTo>
                  <a:pt x="3473638" y="724203"/>
                </a:lnTo>
                <a:lnTo>
                  <a:pt x="3478623" y="720348"/>
                </a:lnTo>
                <a:lnTo>
                  <a:pt x="3484968" y="714224"/>
                </a:lnTo>
                <a:lnTo>
                  <a:pt x="3492445" y="707193"/>
                </a:lnTo>
                <a:lnTo>
                  <a:pt x="3510347" y="689728"/>
                </a:lnTo>
                <a:lnTo>
                  <a:pt x="3530061" y="669996"/>
                </a:lnTo>
                <a:lnTo>
                  <a:pt x="3568130" y="630984"/>
                </a:lnTo>
                <a:lnTo>
                  <a:pt x="3591923" y="606489"/>
                </a:lnTo>
                <a:lnTo>
                  <a:pt x="3594868" y="603540"/>
                </a:lnTo>
                <a:lnTo>
                  <a:pt x="3597588" y="600138"/>
                </a:lnTo>
                <a:lnTo>
                  <a:pt x="3600307" y="596736"/>
                </a:lnTo>
                <a:lnTo>
                  <a:pt x="3603026" y="593561"/>
                </a:lnTo>
                <a:lnTo>
                  <a:pt x="3605518" y="589932"/>
                </a:lnTo>
                <a:lnTo>
                  <a:pt x="3607784" y="586303"/>
                </a:lnTo>
                <a:lnTo>
                  <a:pt x="3609597" y="582901"/>
                </a:lnTo>
                <a:lnTo>
                  <a:pt x="3611637" y="579272"/>
                </a:lnTo>
                <a:lnTo>
                  <a:pt x="3613449" y="575869"/>
                </a:lnTo>
                <a:lnTo>
                  <a:pt x="3614582" y="572467"/>
                </a:lnTo>
                <a:lnTo>
                  <a:pt x="3615942" y="569292"/>
                </a:lnTo>
                <a:lnTo>
                  <a:pt x="3616622" y="565890"/>
                </a:lnTo>
                <a:lnTo>
                  <a:pt x="3617302" y="562941"/>
                </a:lnTo>
                <a:lnTo>
                  <a:pt x="3617528" y="559993"/>
                </a:lnTo>
                <a:lnTo>
                  <a:pt x="3617302" y="557498"/>
                </a:lnTo>
                <a:lnTo>
                  <a:pt x="3616848" y="555003"/>
                </a:lnTo>
                <a:lnTo>
                  <a:pt x="3616395" y="552735"/>
                </a:lnTo>
                <a:lnTo>
                  <a:pt x="3616169" y="550240"/>
                </a:lnTo>
                <a:lnTo>
                  <a:pt x="3616169" y="548425"/>
                </a:lnTo>
                <a:lnTo>
                  <a:pt x="3616395" y="546157"/>
                </a:lnTo>
                <a:lnTo>
                  <a:pt x="3616848" y="543889"/>
                </a:lnTo>
                <a:lnTo>
                  <a:pt x="3617302" y="541621"/>
                </a:lnTo>
                <a:lnTo>
                  <a:pt x="3619114" y="537539"/>
                </a:lnTo>
                <a:lnTo>
                  <a:pt x="3621380" y="533229"/>
                </a:lnTo>
                <a:lnTo>
                  <a:pt x="3623873" y="528693"/>
                </a:lnTo>
                <a:lnTo>
                  <a:pt x="3629311" y="519847"/>
                </a:lnTo>
                <a:lnTo>
                  <a:pt x="3636109" y="507146"/>
                </a:lnTo>
                <a:lnTo>
                  <a:pt x="3645400" y="489908"/>
                </a:lnTo>
                <a:lnTo>
                  <a:pt x="3655370" y="471310"/>
                </a:lnTo>
                <a:lnTo>
                  <a:pt x="3664208" y="454526"/>
                </a:lnTo>
                <a:lnTo>
                  <a:pt x="3666247" y="450897"/>
                </a:lnTo>
                <a:lnTo>
                  <a:pt x="3668286" y="447495"/>
                </a:lnTo>
                <a:lnTo>
                  <a:pt x="3672818" y="440917"/>
                </a:lnTo>
                <a:lnTo>
                  <a:pt x="3677124" y="434794"/>
                </a:lnTo>
                <a:lnTo>
                  <a:pt x="3680976" y="429350"/>
                </a:lnTo>
                <a:lnTo>
                  <a:pt x="3683922" y="424134"/>
                </a:lnTo>
                <a:lnTo>
                  <a:pt x="3685281" y="421865"/>
                </a:lnTo>
                <a:lnTo>
                  <a:pt x="3685961" y="419597"/>
                </a:lnTo>
                <a:lnTo>
                  <a:pt x="3686641" y="417329"/>
                </a:lnTo>
                <a:lnTo>
                  <a:pt x="3686641" y="415515"/>
                </a:lnTo>
                <a:lnTo>
                  <a:pt x="3686414" y="413700"/>
                </a:lnTo>
                <a:lnTo>
                  <a:pt x="3685735" y="411886"/>
                </a:lnTo>
                <a:lnTo>
                  <a:pt x="3683695" y="408257"/>
                </a:lnTo>
                <a:lnTo>
                  <a:pt x="3681882" y="403721"/>
                </a:lnTo>
                <a:lnTo>
                  <a:pt x="3679616" y="398958"/>
                </a:lnTo>
                <a:lnTo>
                  <a:pt x="3678257" y="396463"/>
                </a:lnTo>
                <a:lnTo>
                  <a:pt x="3676671" y="394421"/>
                </a:lnTo>
                <a:lnTo>
                  <a:pt x="3674858" y="392380"/>
                </a:lnTo>
                <a:lnTo>
                  <a:pt x="3672818" y="390339"/>
                </a:lnTo>
                <a:lnTo>
                  <a:pt x="3670552" y="388524"/>
                </a:lnTo>
                <a:lnTo>
                  <a:pt x="3667833" y="387163"/>
                </a:lnTo>
                <a:lnTo>
                  <a:pt x="3664888" y="386256"/>
                </a:lnTo>
                <a:lnTo>
                  <a:pt x="3661715" y="385349"/>
                </a:lnTo>
                <a:lnTo>
                  <a:pt x="3658090" y="384895"/>
                </a:lnTo>
                <a:lnTo>
                  <a:pt x="3653558" y="385122"/>
                </a:lnTo>
                <a:lnTo>
                  <a:pt x="3646986" y="386256"/>
                </a:lnTo>
                <a:lnTo>
                  <a:pt x="3639055" y="387617"/>
                </a:lnTo>
                <a:lnTo>
                  <a:pt x="3620474" y="391700"/>
                </a:lnTo>
                <a:lnTo>
                  <a:pt x="3600533" y="396009"/>
                </a:lnTo>
                <a:lnTo>
                  <a:pt x="3590563" y="398050"/>
                </a:lnTo>
                <a:lnTo>
                  <a:pt x="3581272" y="399638"/>
                </a:lnTo>
                <a:lnTo>
                  <a:pt x="3576740" y="400092"/>
                </a:lnTo>
                <a:lnTo>
                  <a:pt x="3573115" y="400318"/>
                </a:lnTo>
                <a:lnTo>
                  <a:pt x="3569716" y="400092"/>
                </a:lnTo>
                <a:lnTo>
                  <a:pt x="3566770" y="399638"/>
                </a:lnTo>
                <a:lnTo>
                  <a:pt x="3564504" y="398731"/>
                </a:lnTo>
                <a:lnTo>
                  <a:pt x="3562465" y="397824"/>
                </a:lnTo>
                <a:lnTo>
                  <a:pt x="3560878" y="396463"/>
                </a:lnTo>
                <a:lnTo>
                  <a:pt x="3559292" y="395102"/>
                </a:lnTo>
                <a:lnTo>
                  <a:pt x="3558386" y="393287"/>
                </a:lnTo>
                <a:lnTo>
                  <a:pt x="3557706" y="391700"/>
                </a:lnTo>
                <a:lnTo>
                  <a:pt x="3556800" y="389658"/>
                </a:lnTo>
                <a:lnTo>
                  <a:pt x="3556346" y="387390"/>
                </a:lnTo>
                <a:lnTo>
                  <a:pt x="3555667" y="383081"/>
                </a:lnTo>
                <a:lnTo>
                  <a:pt x="3555213" y="378545"/>
                </a:lnTo>
                <a:lnTo>
                  <a:pt x="3554534" y="373555"/>
                </a:lnTo>
                <a:lnTo>
                  <a:pt x="3553854" y="368111"/>
                </a:lnTo>
                <a:lnTo>
                  <a:pt x="3553401" y="361988"/>
                </a:lnTo>
                <a:lnTo>
                  <a:pt x="3552721" y="356317"/>
                </a:lnTo>
                <a:lnTo>
                  <a:pt x="3552268" y="353596"/>
                </a:lnTo>
                <a:lnTo>
                  <a:pt x="3551361" y="350874"/>
                </a:lnTo>
                <a:lnTo>
                  <a:pt x="3550681" y="348379"/>
                </a:lnTo>
                <a:lnTo>
                  <a:pt x="3549775" y="346564"/>
                </a:lnTo>
                <a:lnTo>
                  <a:pt x="3548415" y="344523"/>
                </a:lnTo>
                <a:lnTo>
                  <a:pt x="3547282" y="342709"/>
                </a:lnTo>
                <a:lnTo>
                  <a:pt x="3545470" y="341575"/>
                </a:lnTo>
                <a:lnTo>
                  <a:pt x="3543884" y="340441"/>
                </a:lnTo>
                <a:lnTo>
                  <a:pt x="3542071" y="339533"/>
                </a:lnTo>
                <a:lnTo>
                  <a:pt x="3540484" y="338853"/>
                </a:lnTo>
                <a:lnTo>
                  <a:pt x="3539352" y="337719"/>
                </a:lnTo>
                <a:lnTo>
                  <a:pt x="3538672" y="336585"/>
                </a:lnTo>
                <a:lnTo>
                  <a:pt x="3537992" y="335224"/>
                </a:lnTo>
                <a:lnTo>
                  <a:pt x="3537539" y="334090"/>
                </a:lnTo>
                <a:lnTo>
                  <a:pt x="3537539" y="332502"/>
                </a:lnTo>
                <a:lnTo>
                  <a:pt x="3537539" y="331141"/>
                </a:lnTo>
                <a:lnTo>
                  <a:pt x="3537765" y="328193"/>
                </a:lnTo>
                <a:lnTo>
                  <a:pt x="3538218" y="324791"/>
                </a:lnTo>
                <a:lnTo>
                  <a:pt x="3538898" y="321615"/>
                </a:lnTo>
                <a:lnTo>
                  <a:pt x="3539125" y="318440"/>
                </a:lnTo>
                <a:lnTo>
                  <a:pt x="3539125" y="314811"/>
                </a:lnTo>
                <a:lnTo>
                  <a:pt x="3538672" y="310275"/>
                </a:lnTo>
                <a:lnTo>
                  <a:pt x="3537312" y="299842"/>
                </a:lnTo>
                <a:lnTo>
                  <a:pt x="3536179" y="289635"/>
                </a:lnTo>
                <a:lnTo>
                  <a:pt x="3535499" y="285099"/>
                </a:lnTo>
                <a:lnTo>
                  <a:pt x="3535273" y="281243"/>
                </a:lnTo>
                <a:lnTo>
                  <a:pt x="3535046" y="278748"/>
                </a:lnTo>
                <a:lnTo>
                  <a:pt x="3534593" y="276707"/>
                </a:lnTo>
                <a:lnTo>
                  <a:pt x="3533913" y="275119"/>
                </a:lnTo>
                <a:lnTo>
                  <a:pt x="3532554" y="273758"/>
                </a:lnTo>
                <a:lnTo>
                  <a:pt x="3531421" y="272851"/>
                </a:lnTo>
                <a:lnTo>
                  <a:pt x="3530061" y="271717"/>
                </a:lnTo>
                <a:lnTo>
                  <a:pt x="3528475" y="271263"/>
                </a:lnTo>
                <a:lnTo>
                  <a:pt x="3526889" y="271037"/>
                </a:lnTo>
                <a:lnTo>
                  <a:pt x="3523490" y="270583"/>
                </a:lnTo>
                <a:lnTo>
                  <a:pt x="3519637" y="270583"/>
                </a:lnTo>
                <a:lnTo>
                  <a:pt x="3516238" y="270129"/>
                </a:lnTo>
                <a:lnTo>
                  <a:pt x="3514879" y="269903"/>
                </a:lnTo>
                <a:lnTo>
                  <a:pt x="3513293" y="269222"/>
                </a:lnTo>
                <a:lnTo>
                  <a:pt x="3511027" y="268315"/>
                </a:lnTo>
                <a:lnTo>
                  <a:pt x="3509440" y="267181"/>
                </a:lnTo>
                <a:lnTo>
                  <a:pt x="3507628" y="265820"/>
                </a:lnTo>
                <a:lnTo>
                  <a:pt x="3506721" y="263779"/>
                </a:lnTo>
                <a:lnTo>
                  <a:pt x="3505815" y="261964"/>
                </a:lnTo>
                <a:lnTo>
                  <a:pt x="3505588" y="259469"/>
                </a:lnTo>
                <a:lnTo>
                  <a:pt x="3505815" y="256748"/>
                </a:lnTo>
                <a:lnTo>
                  <a:pt x="3506948" y="253345"/>
                </a:lnTo>
                <a:lnTo>
                  <a:pt x="3508534" y="249717"/>
                </a:lnTo>
                <a:lnTo>
                  <a:pt x="3510800" y="245634"/>
                </a:lnTo>
                <a:lnTo>
                  <a:pt x="3513972" y="240871"/>
                </a:lnTo>
                <a:lnTo>
                  <a:pt x="3518051" y="235654"/>
                </a:lnTo>
                <a:lnTo>
                  <a:pt x="3523036" y="229757"/>
                </a:lnTo>
                <a:lnTo>
                  <a:pt x="3528701" y="223180"/>
                </a:lnTo>
                <a:lnTo>
                  <a:pt x="3535273" y="215922"/>
                </a:lnTo>
                <a:lnTo>
                  <a:pt x="3543204" y="207983"/>
                </a:lnTo>
                <a:lnTo>
                  <a:pt x="3544110" y="207076"/>
                </a:lnTo>
                <a:lnTo>
                  <a:pt x="3544563" y="205942"/>
                </a:lnTo>
                <a:lnTo>
                  <a:pt x="3544790" y="204581"/>
                </a:lnTo>
                <a:lnTo>
                  <a:pt x="3545016" y="203220"/>
                </a:lnTo>
                <a:lnTo>
                  <a:pt x="3544790" y="201406"/>
                </a:lnTo>
                <a:lnTo>
                  <a:pt x="3544790" y="199818"/>
                </a:lnTo>
                <a:lnTo>
                  <a:pt x="3543884" y="196189"/>
                </a:lnTo>
                <a:lnTo>
                  <a:pt x="3542524" y="192787"/>
                </a:lnTo>
                <a:lnTo>
                  <a:pt x="3541391" y="189158"/>
                </a:lnTo>
                <a:lnTo>
                  <a:pt x="3539125" y="183034"/>
                </a:lnTo>
                <a:lnTo>
                  <a:pt x="3538672" y="180086"/>
                </a:lnTo>
                <a:lnTo>
                  <a:pt x="3538218" y="176910"/>
                </a:lnTo>
                <a:lnTo>
                  <a:pt x="3538672" y="173055"/>
                </a:lnTo>
                <a:lnTo>
                  <a:pt x="3539352" y="168972"/>
                </a:lnTo>
                <a:lnTo>
                  <a:pt x="3540258" y="164663"/>
                </a:lnTo>
                <a:lnTo>
                  <a:pt x="3541618" y="160126"/>
                </a:lnTo>
                <a:lnTo>
                  <a:pt x="3544790" y="150600"/>
                </a:lnTo>
                <a:lnTo>
                  <a:pt x="3552041" y="130414"/>
                </a:lnTo>
                <a:lnTo>
                  <a:pt x="3555213" y="120661"/>
                </a:lnTo>
                <a:lnTo>
                  <a:pt x="3556573" y="116125"/>
                </a:lnTo>
                <a:lnTo>
                  <a:pt x="3557706" y="111589"/>
                </a:lnTo>
                <a:lnTo>
                  <a:pt x="3559292" y="103877"/>
                </a:lnTo>
                <a:lnTo>
                  <a:pt x="3560425" y="98661"/>
                </a:lnTo>
                <a:lnTo>
                  <a:pt x="3560652" y="96620"/>
                </a:lnTo>
                <a:lnTo>
                  <a:pt x="3560652" y="95259"/>
                </a:lnTo>
                <a:lnTo>
                  <a:pt x="3560425" y="93898"/>
                </a:lnTo>
                <a:lnTo>
                  <a:pt x="3560199" y="93217"/>
                </a:lnTo>
                <a:lnTo>
                  <a:pt x="3559745" y="92537"/>
                </a:lnTo>
                <a:lnTo>
                  <a:pt x="3558839" y="92310"/>
                </a:lnTo>
                <a:lnTo>
                  <a:pt x="3557933" y="92083"/>
                </a:lnTo>
                <a:lnTo>
                  <a:pt x="3556800" y="91857"/>
                </a:lnTo>
                <a:lnTo>
                  <a:pt x="3553854" y="91857"/>
                </a:lnTo>
                <a:lnTo>
                  <a:pt x="3550002" y="91403"/>
                </a:lnTo>
                <a:lnTo>
                  <a:pt x="3548642" y="91176"/>
                </a:lnTo>
                <a:lnTo>
                  <a:pt x="3547282" y="90722"/>
                </a:lnTo>
                <a:lnTo>
                  <a:pt x="3546149" y="90496"/>
                </a:lnTo>
                <a:lnTo>
                  <a:pt x="3545243" y="89815"/>
                </a:lnTo>
                <a:lnTo>
                  <a:pt x="3544337" y="88908"/>
                </a:lnTo>
                <a:lnTo>
                  <a:pt x="3543884" y="88001"/>
                </a:lnTo>
                <a:lnTo>
                  <a:pt x="3543430" y="86867"/>
                </a:lnTo>
                <a:lnTo>
                  <a:pt x="3543430" y="85279"/>
                </a:lnTo>
                <a:lnTo>
                  <a:pt x="3543884" y="83465"/>
                </a:lnTo>
                <a:lnTo>
                  <a:pt x="3544563" y="81650"/>
                </a:lnTo>
                <a:lnTo>
                  <a:pt x="3545696" y="79155"/>
                </a:lnTo>
                <a:lnTo>
                  <a:pt x="3547282" y="76660"/>
                </a:lnTo>
                <a:lnTo>
                  <a:pt x="3549322" y="73712"/>
                </a:lnTo>
                <a:lnTo>
                  <a:pt x="3552041" y="70083"/>
                </a:lnTo>
                <a:lnTo>
                  <a:pt x="3554987" y="66454"/>
                </a:lnTo>
                <a:lnTo>
                  <a:pt x="3558612" y="62371"/>
                </a:lnTo>
                <a:lnTo>
                  <a:pt x="3562691" y="58289"/>
                </a:lnTo>
                <a:lnTo>
                  <a:pt x="3566770" y="54433"/>
                </a:lnTo>
                <a:lnTo>
                  <a:pt x="3571529" y="50804"/>
                </a:lnTo>
                <a:lnTo>
                  <a:pt x="3576287" y="47402"/>
                </a:lnTo>
                <a:lnTo>
                  <a:pt x="3581499" y="44226"/>
                </a:lnTo>
                <a:lnTo>
                  <a:pt x="3586937" y="41051"/>
                </a:lnTo>
                <a:lnTo>
                  <a:pt x="3592829" y="38103"/>
                </a:lnTo>
                <a:lnTo>
                  <a:pt x="3598947" y="35381"/>
                </a:lnTo>
                <a:lnTo>
                  <a:pt x="3605518" y="32886"/>
                </a:lnTo>
                <a:lnTo>
                  <a:pt x="3612316" y="30164"/>
                </a:lnTo>
                <a:lnTo>
                  <a:pt x="3619794" y="27896"/>
                </a:lnTo>
                <a:lnTo>
                  <a:pt x="3627725" y="25628"/>
                </a:lnTo>
                <a:lnTo>
                  <a:pt x="3636109" y="23360"/>
                </a:lnTo>
                <a:lnTo>
                  <a:pt x="3644947" y="21092"/>
                </a:lnTo>
                <a:lnTo>
                  <a:pt x="3664208" y="16329"/>
                </a:lnTo>
                <a:lnTo>
                  <a:pt x="3674405" y="14287"/>
                </a:lnTo>
                <a:lnTo>
                  <a:pt x="3684148" y="12927"/>
                </a:lnTo>
                <a:lnTo>
                  <a:pt x="3694119" y="11566"/>
                </a:lnTo>
                <a:lnTo>
                  <a:pt x="3703863" y="11112"/>
                </a:lnTo>
                <a:lnTo>
                  <a:pt x="3713380" y="11112"/>
                </a:lnTo>
                <a:lnTo>
                  <a:pt x="3722897" y="11566"/>
                </a:lnTo>
                <a:lnTo>
                  <a:pt x="3731961" y="12927"/>
                </a:lnTo>
                <a:lnTo>
                  <a:pt x="3741251" y="14287"/>
                </a:lnTo>
                <a:lnTo>
                  <a:pt x="3750089" y="16556"/>
                </a:lnTo>
                <a:lnTo>
                  <a:pt x="3759153" y="19277"/>
                </a:lnTo>
                <a:lnTo>
                  <a:pt x="3767764" y="22453"/>
                </a:lnTo>
                <a:lnTo>
                  <a:pt x="3776148" y="26535"/>
                </a:lnTo>
                <a:lnTo>
                  <a:pt x="3784532" y="31071"/>
                </a:lnTo>
                <a:lnTo>
                  <a:pt x="3792689" y="35834"/>
                </a:lnTo>
                <a:lnTo>
                  <a:pt x="3800847" y="41731"/>
                </a:lnTo>
                <a:lnTo>
                  <a:pt x="3808778" y="47855"/>
                </a:lnTo>
                <a:lnTo>
                  <a:pt x="3812857" y="51258"/>
                </a:lnTo>
                <a:lnTo>
                  <a:pt x="3816256" y="54886"/>
                </a:lnTo>
                <a:lnTo>
                  <a:pt x="3819428" y="58289"/>
                </a:lnTo>
                <a:lnTo>
                  <a:pt x="3822827" y="61918"/>
                </a:lnTo>
                <a:lnTo>
                  <a:pt x="3825546" y="65773"/>
                </a:lnTo>
                <a:lnTo>
                  <a:pt x="3828039" y="69402"/>
                </a:lnTo>
                <a:lnTo>
                  <a:pt x="3830532" y="73031"/>
                </a:lnTo>
                <a:lnTo>
                  <a:pt x="3832344" y="77114"/>
                </a:lnTo>
                <a:lnTo>
                  <a:pt x="3834384" y="80743"/>
                </a:lnTo>
                <a:lnTo>
                  <a:pt x="3836196" y="84825"/>
                </a:lnTo>
                <a:lnTo>
                  <a:pt x="3837783" y="88681"/>
                </a:lnTo>
                <a:lnTo>
                  <a:pt x="3839142" y="92764"/>
                </a:lnTo>
                <a:lnTo>
                  <a:pt x="3840275" y="96620"/>
                </a:lnTo>
                <a:lnTo>
                  <a:pt x="3841408" y="100702"/>
                </a:lnTo>
                <a:lnTo>
                  <a:pt x="3842994" y="108640"/>
                </a:lnTo>
                <a:lnTo>
                  <a:pt x="3844354" y="116352"/>
                </a:lnTo>
                <a:lnTo>
                  <a:pt x="3845034" y="124064"/>
                </a:lnTo>
                <a:lnTo>
                  <a:pt x="3845487" y="131095"/>
                </a:lnTo>
                <a:lnTo>
                  <a:pt x="3845487" y="138126"/>
                </a:lnTo>
                <a:lnTo>
                  <a:pt x="3845487" y="144477"/>
                </a:lnTo>
                <a:lnTo>
                  <a:pt x="3845260" y="150827"/>
                </a:lnTo>
                <a:lnTo>
                  <a:pt x="3844581" y="161260"/>
                </a:lnTo>
                <a:lnTo>
                  <a:pt x="3845260" y="196416"/>
                </a:lnTo>
                <a:lnTo>
                  <a:pt x="3845714" y="225221"/>
                </a:lnTo>
                <a:lnTo>
                  <a:pt x="3845940" y="247675"/>
                </a:lnTo>
                <a:lnTo>
                  <a:pt x="3845940" y="261284"/>
                </a:lnTo>
                <a:lnTo>
                  <a:pt x="3846620" y="271263"/>
                </a:lnTo>
                <a:lnTo>
                  <a:pt x="3847526" y="280563"/>
                </a:lnTo>
                <a:lnTo>
                  <a:pt x="3849113" y="290996"/>
                </a:lnTo>
                <a:lnTo>
                  <a:pt x="3849339" y="292357"/>
                </a:lnTo>
                <a:lnTo>
                  <a:pt x="3850019" y="293718"/>
                </a:lnTo>
                <a:lnTo>
                  <a:pt x="3850699" y="294852"/>
                </a:lnTo>
                <a:lnTo>
                  <a:pt x="3851832" y="295759"/>
                </a:lnTo>
                <a:lnTo>
                  <a:pt x="3852965" y="296893"/>
                </a:lnTo>
                <a:lnTo>
                  <a:pt x="3854324" y="297573"/>
                </a:lnTo>
                <a:lnTo>
                  <a:pt x="3855911" y="298027"/>
                </a:lnTo>
                <a:lnTo>
                  <a:pt x="3857723" y="298934"/>
                </a:lnTo>
                <a:lnTo>
                  <a:pt x="3861349" y="299615"/>
                </a:lnTo>
                <a:lnTo>
                  <a:pt x="3865654" y="300068"/>
                </a:lnTo>
                <a:lnTo>
                  <a:pt x="3870640" y="300295"/>
                </a:lnTo>
                <a:lnTo>
                  <a:pt x="3875625" y="300295"/>
                </a:lnTo>
                <a:lnTo>
                  <a:pt x="3886502" y="300068"/>
                </a:lnTo>
                <a:lnTo>
                  <a:pt x="3897605" y="299842"/>
                </a:lnTo>
                <a:lnTo>
                  <a:pt x="3903270" y="299842"/>
                </a:lnTo>
                <a:lnTo>
                  <a:pt x="3908482" y="300068"/>
                </a:lnTo>
                <a:lnTo>
                  <a:pt x="3913693" y="300522"/>
                </a:lnTo>
                <a:lnTo>
                  <a:pt x="3918452" y="301656"/>
                </a:lnTo>
                <a:lnTo>
                  <a:pt x="3928649" y="303697"/>
                </a:lnTo>
                <a:lnTo>
                  <a:pt x="3940432" y="307099"/>
                </a:lnTo>
                <a:lnTo>
                  <a:pt x="3953348" y="310728"/>
                </a:lnTo>
                <a:lnTo>
                  <a:pt x="3959920" y="312997"/>
                </a:lnTo>
                <a:lnTo>
                  <a:pt x="3966718" y="315265"/>
                </a:lnTo>
                <a:lnTo>
                  <a:pt x="3973062" y="317760"/>
                </a:lnTo>
                <a:lnTo>
                  <a:pt x="3979407" y="320254"/>
                </a:lnTo>
                <a:lnTo>
                  <a:pt x="3985299" y="323203"/>
                </a:lnTo>
                <a:lnTo>
                  <a:pt x="3990737" y="325925"/>
                </a:lnTo>
                <a:lnTo>
                  <a:pt x="3995722" y="329100"/>
                </a:lnTo>
                <a:lnTo>
                  <a:pt x="4000028" y="332049"/>
                </a:lnTo>
                <a:lnTo>
                  <a:pt x="4002067" y="333863"/>
                </a:lnTo>
                <a:lnTo>
                  <a:pt x="4003880" y="335451"/>
                </a:lnTo>
                <a:lnTo>
                  <a:pt x="4005240" y="337265"/>
                </a:lnTo>
                <a:lnTo>
                  <a:pt x="4006826" y="339080"/>
                </a:lnTo>
                <a:lnTo>
                  <a:pt x="4012038" y="346111"/>
                </a:lnTo>
                <a:lnTo>
                  <a:pt x="4018156" y="353822"/>
                </a:lnTo>
                <a:lnTo>
                  <a:pt x="4032885" y="371287"/>
                </a:lnTo>
                <a:lnTo>
                  <a:pt x="4041269" y="381266"/>
                </a:lnTo>
                <a:lnTo>
                  <a:pt x="4050333" y="392607"/>
                </a:lnTo>
                <a:lnTo>
                  <a:pt x="4060303" y="405308"/>
                </a:lnTo>
                <a:lnTo>
                  <a:pt x="4070953" y="419371"/>
                </a:lnTo>
                <a:lnTo>
                  <a:pt x="4076618" y="427536"/>
                </a:lnTo>
                <a:lnTo>
                  <a:pt x="4082736" y="437062"/>
                </a:lnTo>
                <a:lnTo>
                  <a:pt x="4088855" y="447722"/>
                </a:lnTo>
                <a:lnTo>
                  <a:pt x="4094973" y="459289"/>
                </a:lnTo>
                <a:lnTo>
                  <a:pt x="4101544" y="471990"/>
                </a:lnTo>
                <a:lnTo>
                  <a:pt x="4107889" y="485372"/>
                </a:lnTo>
                <a:lnTo>
                  <a:pt x="4114007" y="499434"/>
                </a:lnTo>
                <a:lnTo>
                  <a:pt x="4120352" y="514404"/>
                </a:lnTo>
                <a:lnTo>
                  <a:pt x="4126470" y="529827"/>
                </a:lnTo>
                <a:lnTo>
                  <a:pt x="4132135" y="545704"/>
                </a:lnTo>
                <a:lnTo>
                  <a:pt x="4137800" y="561807"/>
                </a:lnTo>
                <a:lnTo>
                  <a:pt x="4143012" y="578138"/>
                </a:lnTo>
                <a:lnTo>
                  <a:pt x="4147770" y="594468"/>
                </a:lnTo>
                <a:lnTo>
                  <a:pt x="4152302" y="611025"/>
                </a:lnTo>
                <a:lnTo>
                  <a:pt x="4155928" y="627582"/>
                </a:lnTo>
                <a:lnTo>
                  <a:pt x="4159100" y="643686"/>
                </a:lnTo>
                <a:lnTo>
                  <a:pt x="4164992" y="674078"/>
                </a:lnTo>
                <a:lnTo>
                  <a:pt x="4167711" y="687914"/>
                </a:lnTo>
                <a:lnTo>
                  <a:pt x="4170657" y="701296"/>
                </a:lnTo>
                <a:lnTo>
                  <a:pt x="4173603" y="713997"/>
                </a:lnTo>
                <a:lnTo>
                  <a:pt x="4176549" y="726018"/>
                </a:lnTo>
                <a:lnTo>
                  <a:pt x="4179721" y="737358"/>
                </a:lnTo>
                <a:lnTo>
                  <a:pt x="4183120" y="748245"/>
                </a:lnTo>
                <a:lnTo>
                  <a:pt x="4186746" y="758678"/>
                </a:lnTo>
                <a:lnTo>
                  <a:pt x="4190371" y="768658"/>
                </a:lnTo>
                <a:lnTo>
                  <a:pt x="4194450" y="778184"/>
                </a:lnTo>
                <a:lnTo>
                  <a:pt x="4198529" y="787483"/>
                </a:lnTo>
                <a:lnTo>
                  <a:pt x="4203061" y="796329"/>
                </a:lnTo>
                <a:lnTo>
                  <a:pt x="4207819" y="805175"/>
                </a:lnTo>
                <a:lnTo>
                  <a:pt x="4213031" y="813567"/>
                </a:lnTo>
                <a:lnTo>
                  <a:pt x="4218696" y="821958"/>
                </a:lnTo>
                <a:lnTo>
                  <a:pt x="4221415" y="826268"/>
                </a:lnTo>
                <a:lnTo>
                  <a:pt x="4224134" y="830350"/>
                </a:lnTo>
                <a:lnTo>
                  <a:pt x="4226627" y="834887"/>
                </a:lnTo>
                <a:lnTo>
                  <a:pt x="4228893" y="839196"/>
                </a:lnTo>
                <a:lnTo>
                  <a:pt x="4230932" y="843959"/>
                </a:lnTo>
                <a:lnTo>
                  <a:pt x="4233198" y="848495"/>
                </a:lnTo>
                <a:lnTo>
                  <a:pt x="4237051" y="857795"/>
                </a:lnTo>
                <a:lnTo>
                  <a:pt x="4239996" y="867321"/>
                </a:lnTo>
                <a:lnTo>
                  <a:pt x="4242716" y="876620"/>
                </a:lnTo>
                <a:lnTo>
                  <a:pt x="4244982" y="885692"/>
                </a:lnTo>
                <a:lnTo>
                  <a:pt x="4246794" y="894084"/>
                </a:lnTo>
                <a:lnTo>
                  <a:pt x="4248380" y="902249"/>
                </a:lnTo>
                <a:lnTo>
                  <a:pt x="4249514" y="909734"/>
                </a:lnTo>
                <a:lnTo>
                  <a:pt x="4250646" y="916538"/>
                </a:lnTo>
                <a:lnTo>
                  <a:pt x="4251100" y="922209"/>
                </a:lnTo>
                <a:lnTo>
                  <a:pt x="4251780" y="930374"/>
                </a:lnTo>
                <a:lnTo>
                  <a:pt x="4252006" y="933322"/>
                </a:lnTo>
                <a:lnTo>
                  <a:pt x="4352843" y="927879"/>
                </a:lnTo>
                <a:lnTo>
                  <a:pt x="4374596" y="841464"/>
                </a:lnTo>
                <a:lnTo>
                  <a:pt x="4391138" y="776370"/>
                </a:lnTo>
                <a:lnTo>
                  <a:pt x="4397483" y="750513"/>
                </a:lnTo>
                <a:lnTo>
                  <a:pt x="4402015" y="734183"/>
                </a:lnTo>
                <a:lnTo>
                  <a:pt x="4404734" y="724430"/>
                </a:lnTo>
                <a:lnTo>
                  <a:pt x="4406094" y="720348"/>
                </a:lnTo>
                <a:lnTo>
                  <a:pt x="4407680" y="716492"/>
                </a:lnTo>
                <a:lnTo>
                  <a:pt x="4409493" y="713316"/>
                </a:lnTo>
                <a:lnTo>
                  <a:pt x="4411079" y="710368"/>
                </a:lnTo>
                <a:lnTo>
                  <a:pt x="4413345" y="707646"/>
                </a:lnTo>
                <a:lnTo>
                  <a:pt x="4415611" y="705151"/>
                </a:lnTo>
                <a:lnTo>
                  <a:pt x="4418103" y="702883"/>
                </a:lnTo>
                <a:lnTo>
                  <a:pt x="4421049" y="700842"/>
                </a:lnTo>
                <a:lnTo>
                  <a:pt x="4424448" y="699027"/>
                </a:lnTo>
                <a:lnTo>
                  <a:pt x="4428300" y="697213"/>
                </a:lnTo>
                <a:lnTo>
                  <a:pt x="4432379" y="695398"/>
                </a:lnTo>
                <a:lnTo>
                  <a:pt x="4437138" y="693811"/>
                </a:lnTo>
                <a:lnTo>
                  <a:pt x="4448468" y="689955"/>
                </a:lnTo>
                <a:lnTo>
                  <a:pt x="4451640" y="689048"/>
                </a:lnTo>
                <a:lnTo>
                  <a:pt x="4454586" y="688594"/>
                </a:lnTo>
                <a:lnTo>
                  <a:pt x="4457305" y="687914"/>
                </a:lnTo>
                <a:lnTo>
                  <a:pt x="4459798" y="687687"/>
                </a:lnTo>
                <a:lnTo>
                  <a:pt x="4462290" y="687460"/>
                </a:lnTo>
                <a:lnTo>
                  <a:pt x="4464330" y="687687"/>
                </a:lnTo>
                <a:lnTo>
                  <a:pt x="4466369" y="687914"/>
                </a:lnTo>
                <a:lnTo>
                  <a:pt x="4468408" y="688821"/>
                </a:lnTo>
                <a:lnTo>
                  <a:pt x="4470221" y="689501"/>
                </a:lnTo>
                <a:lnTo>
                  <a:pt x="4471807" y="690409"/>
                </a:lnTo>
                <a:lnTo>
                  <a:pt x="4473167" y="691769"/>
                </a:lnTo>
                <a:lnTo>
                  <a:pt x="4474300" y="693130"/>
                </a:lnTo>
                <a:lnTo>
                  <a:pt x="4475660" y="694718"/>
                </a:lnTo>
                <a:lnTo>
                  <a:pt x="4476566" y="696759"/>
                </a:lnTo>
                <a:lnTo>
                  <a:pt x="4477246" y="699027"/>
                </a:lnTo>
                <a:lnTo>
                  <a:pt x="4477699" y="701069"/>
                </a:lnTo>
                <a:lnTo>
                  <a:pt x="4478379" y="703790"/>
                </a:lnTo>
                <a:lnTo>
                  <a:pt x="4478832" y="706512"/>
                </a:lnTo>
                <a:lnTo>
                  <a:pt x="4478832" y="709914"/>
                </a:lnTo>
                <a:lnTo>
                  <a:pt x="4478832" y="713090"/>
                </a:lnTo>
                <a:lnTo>
                  <a:pt x="4478379" y="720574"/>
                </a:lnTo>
                <a:lnTo>
                  <a:pt x="4477246" y="728740"/>
                </a:lnTo>
                <a:lnTo>
                  <a:pt x="4475660" y="738039"/>
                </a:lnTo>
                <a:lnTo>
                  <a:pt x="4473167" y="748472"/>
                </a:lnTo>
                <a:lnTo>
                  <a:pt x="4470221" y="760266"/>
                </a:lnTo>
                <a:lnTo>
                  <a:pt x="4466369" y="772514"/>
                </a:lnTo>
                <a:lnTo>
                  <a:pt x="4462743" y="785669"/>
                </a:lnTo>
                <a:lnTo>
                  <a:pt x="4458891" y="799051"/>
                </a:lnTo>
                <a:lnTo>
                  <a:pt x="4452093" y="825134"/>
                </a:lnTo>
                <a:lnTo>
                  <a:pt x="4445748" y="849856"/>
                </a:lnTo>
                <a:lnTo>
                  <a:pt x="4440537" y="872537"/>
                </a:lnTo>
                <a:lnTo>
                  <a:pt x="4436458" y="891816"/>
                </a:lnTo>
                <a:lnTo>
                  <a:pt x="4433286" y="906785"/>
                </a:lnTo>
                <a:lnTo>
                  <a:pt x="4430566" y="920167"/>
                </a:lnTo>
                <a:lnTo>
                  <a:pt x="4433965" y="919940"/>
                </a:lnTo>
                <a:lnTo>
                  <a:pt x="4444842" y="919714"/>
                </a:lnTo>
                <a:lnTo>
                  <a:pt x="4463197" y="918806"/>
                </a:lnTo>
                <a:lnTo>
                  <a:pt x="4489935" y="917446"/>
                </a:lnTo>
                <a:lnTo>
                  <a:pt x="4497413" y="917219"/>
                </a:lnTo>
                <a:lnTo>
                  <a:pt x="4503758" y="917219"/>
                </a:lnTo>
                <a:lnTo>
                  <a:pt x="4509423" y="917446"/>
                </a:lnTo>
                <a:lnTo>
                  <a:pt x="4514408" y="917899"/>
                </a:lnTo>
                <a:lnTo>
                  <a:pt x="4518713" y="918806"/>
                </a:lnTo>
                <a:lnTo>
                  <a:pt x="4522112" y="920167"/>
                </a:lnTo>
                <a:lnTo>
                  <a:pt x="4523699" y="920621"/>
                </a:lnTo>
                <a:lnTo>
                  <a:pt x="4524832" y="921755"/>
                </a:lnTo>
                <a:lnTo>
                  <a:pt x="4525965" y="922435"/>
                </a:lnTo>
                <a:lnTo>
                  <a:pt x="4526871" y="923343"/>
                </a:lnTo>
                <a:lnTo>
                  <a:pt x="4527551" y="924477"/>
                </a:lnTo>
                <a:lnTo>
                  <a:pt x="4528004" y="925384"/>
                </a:lnTo>
                <a:lnTo>
                  <a:pt x="4528684" y="926518"/>
                </a:lnTo>
                <a:lnTo>
                  <a:pt x="4528910" y="927879"/>
                </a:lnTo>
                <a:lnTo>
                  <a:pt x="4529137" y="929013"/>
                </a:lnTo>
                <a:lnTo>
                  <a:pt x="4528910" y="930601"/>
                </a:lnTo>
                <a:lnTo>
                  <a:pt x="4528231" y="933549"/>
                </a:lnTo>
                <a:lnTo>
                  <a:pt x="4527324" y="936951"/>
                </a:lnTo>
                <a:lnTo>
                  <a:pt x="4525511" y="940580"/>
                </a:lnTo>
                <a:lnTo>
                  <a:pt x="4523699" y="944436"/>
                </a:lnTo>
                <a:lnTo>
                  <a:pt x="4520979" y="948745"/>
                </a:lnTo>
                <a:lnTo>
                  <a:pt x="4515314" y="957137"/>
                </a:lnTo>
                <a:lnTo>
                  <a:pt x="4512595" y="960766"/>
                </a:lnTo>
                <a:lnTo>
                  <a:pt x="4509650" y="964395"/>
                </a:lnTo>
                <a:lnTo>
                  <a:pt x="4506704" y="967571"/>
                </a:lnTo>
                <a:lnTo>
                  <a:pt x="4503984" y="970519"/>
                </a:lnTo>
                <a:lnTo>
                  <a:pt x="4501265" y="973241"/>
                </a:lnTo>
                <a:lnTo>
                  <a:pt x="4498320" y="975736"/>
                </a:lnTo>
                <a:lnTo>
                  <a:pt x="4495374" y="977777"/>
                </a:lnTo>
                <a:lnTo>
                  <a:pt x="4492428" y="979592"/>
                </a:lnTo>
                <a:lnTo>
                  <a:pt x="4489256" y="981179"/>
                </a:lnTo>
                <a:lnTo>
                  <a:pt x="4486083" y="982313"/>
                </a:lnTo>
                <a:lnTo>
                  <a:pt x="4482684" y="983447"/>
                </a:lnTo>
                <a:lnTo>
                  <a:pt x="4479285" y="984128"/>
                </a:lnTo>
                <a:lnTo>
                  <a:pt x="4475660" y="984581"/>
                </a:lnTo>
                <a:lnTo>
                  <a:pt x="4471581" y="984808"/>
                </a:lnTo>
                <a:lnTo>
                  <a:pt x="4407453" y="984808"/>
                </a:lnTo>
                <a:lnTo>
                  <a:pt x="4406094" y="987076"/>
                </a:lnTo>
                <a:lnTo>
                  <a:pt x="4404281" y="991159"/>
                </a:lnTo>
                <a:lnTo>
                  <a:pt x="4401335" y="997736"/>
                </a:lnTo>
                <a:lnTo>
                  <a:pt x="4396803" y="1007716"/>
                </a:lnTo>
                <a:lnTo>
                  <a:pt x="4390912" y="1021778"/>
                </a:lnTo>
                <a:lnTo>
                  <a:pt x="4383207" y="1040603"/>
                </a:lnTo>
                <a:lnTo>
                  <a:pt x="4373463" y="1065099"/>
                </a:lnTo>
                <a:lnTo>
                  <a:pt x="4368025" y="1079842"/>
                </a:lnTo>
                <a:lnTo>
                  <a:pt x="4361907" y="1096852"/>
                </a:lnTo>
                <a:lnTo>
                  <a:pt x="4347631" y="1136544"/>
                </a:lnTo>
                <a:lnTo>
                  <a:pt x="4339473" y="1158318"/>
                </a:lnTo>
                <a:lnTo>
                  <a:pt x="4330636" y="1180772"/>
                </a:lnTo>
                <a:lnTo>
                  <a:pt x="4325878" y="1192566"/>
                </a:lnTo>
                <a:lnTo>
                  <a:pt x="4321119" y="1204134"/>
                </a:lnTo>
                <a:lnTo>
                  <a:pt x="4315907" y="1215701"/>
                </a:lnTo>
                <a:lnTo>
                  <a:pt x="4310922" y="1227495"/>
                </a:lnTo>
                <a:lnTo>
                  <a:pt x="4305257" y="1239062"/>
                </a:lnTo>
                <a:lnTo>
                  <a:pt x="4299592" y="1250856"/>
                </a:lnTo>
                <a:lnTo>
                  <a:pt x="4293700" y="1262197"/>
                </a:lnTo>
                <a:lnTo>
                  <a:pt x="4287582" y="1273311"/>
                </a:lnTo>
                <a:lnTo>
                  <a:pt x="4281237" y="1284198"/>
                </a:lnTo>
                <a:lnTo>
                  <a:pt x="4274666" y="1295084"/>
                </a:lnTo>
                <a:lnTo>
                  <a:pt x="4267868" y="1305518"/>
                </a:lnTo>
                <a:lnTo>
                  <a:pt x="4260844" y="1315724"/>
                </a:lnTo>
                <a:lnTo>
                  <a:pt x="4253592" y="1325477"/>
                </a:lnTo>
                <a:lnTo>
                  <a:pt x="4246114" y="1334776"/>
                </a:lnTo>
                <a:lnTo>
                  <a:pt x="4238410" y="1343622"/>
                </a:lnTo>
                <a:lnTo>
                  <a:pt x="4230253" y="1352014"/>
                </a:lnTo>
                <a:lnTo>
                  <a:pt x="4226400" y="1355870"/>
                </a:lnTo>
                <a:lnTo>
                  <a:pt x="4222095" y="1359725"/>
                </a:lnTo>
                <a:lnTo>
                  <a:pt x="4218016" y="1363127"/>
                </a:lnTo>
                <a:lnTo>
                  <a:pt x="4213711" y="1366756"/>
                </a:lnTo>
                <a:lnTo>
                  <a:pt x="4209179" y="1370159"/>
                </a:lnTo>
                <a:lnTo>
                  <a:pt x="4204874" y="1373334"/>
                </a:lnTo>
                <a:lnTo>
                  <a:pt x="4200342" y="1376282"/>
                </a:lnTo>
                <a:lnTo>
                  <a:pt x="4195810" y="1379004"/>
                </a:lnTo>
                <a:lnTo>
                  <a:pt x="4190598" y="1381953"/>
                </a:lnTo>
                <a:lnTo>
                  <a:pt x="4185613" y="1384674"/>
                </a:lnTo>
                <a:lnTo>
                  <a:pt x="4180854" y="1387169"/>
                </a:lnTo>
                <a:lnTo>
                  <a:pt x="4176095" y="1389437"/>
                </a:lnTo>
                <a:lnTo>
                  <a:pt x="4171337" y="1391479"/>
                </a:lnTo>
                <a:lnTo>
                  <a:pt x="4166805" y="1392840"/>
                </a:lnTo>
                <a:lnTo>
                  <a:pt x="4162499" y="1394427"/>
                </a:lnTo>
                <a:lnTo>
                  <a:pt x="4157967" y="1395561"/>
                </a:lnTo>
                <a:lnTo>
                  <a:pt x="4153435" y="1396695"/>
                </a:lnTo>
                <a:lnTo>
                  <a:pt x="4149130" y="1397376"/>
                </a:lnTo>
                <a:lnTo>
                  <a:pt x="4144598" y="1397829"/>
                </a:lnTo>
                <a:lnTo>
                  <a:pt x="4140066" y="1398283"/>
                </a:lnTo>
                <a:lnTo>
                  <a:pt x="4135761" y="1398283"/>
                </a:lnTo>
                <a:lnTo>
                  <a:pt x="4131229" y="1398283"/>
                </a:lnTo>
                <a:lnTo>
                  <a:pt x="4126470" y="1398056"/>
                </a:lnTo>
                <a:lnTo>
                  <a:pt x="4121485" y="1397603"/>
                </a:lnTo>
                <a:lnTo>
                  <a:pt x="4099731" y="1395335"/>
                </a:lnTo>
                <a:lnTo>
                  <a:pt x="4074806" y="1392840"/>
                </a:lnTo>
                <a:lnTo>
                  <a:pt x="4027220" y="1388530"/>
                </a:lnTo>
                <a:lnTo>
                  <a:pt x="4022688" y="1387850"/>
                </a:lnTo>
                <a:lnTo>
                  <a:pt x="4019289" y="1387850"/>
                </a:lnTo>
                <a:lnTo>
                  <a:pt x="4016796" y="1388303"/>
                </a:lnTo>
                <a:lnTo>
                  <a:pt x="4014983" y="1388530"/>
                </a:lnTo>
                <a:lnTo>
                  <a:pt x="4014077" y="1389211"/>
                </a:lnTo>
                <a:lnTo>
                  <a:pt x="4013850" y="1389664"/>
                </a:lnTo>
                <a:lnTo>
                  <a:pt x="4013850" y="1390118"/>
                </a:lnTo>
                <a:lnTo>
                  <a:pt x="4014077" y="1391252"/>
                </a:lnTo>
                <a:lnTo>
                  <a:pt x="4014757" y="1392386"/>
                </a:lnTo>
                <a:lnTo>
                  <a:pt x="4015663" y="1393747"/>
                </a:lnTo>
                <a:lnTo>
                  <a:pt x="4017023" y="1394881"/>
                </a:lnTo>
                <a:lnTo>
                  <a:pt x="4020195" y="1397829"/>
                </a:lnTo>
                <a:lnTo>
                  <a:pt x="4023594" y="1400551"/>
                </a:lnTo>
                <a:lnTo>
                  <a:pt x="4026313" y="1403273"/>
                </a:lnTo>
                <a:lnTo>
                  <a:pt x="4027220" y="1404634"/>
                </a:lnTo>
                <a:lnTo>
                  <a:pt x="4027900" y="1406221"/>
                </a:lnTo>
                <a:lnTo>
                  <a:pt x="4028353" y="1408490"/>
                </a:lnTo>
                <a:lnTo>
                  <a:pt x="4028579" y="1410758"/>
                </a:lnTo>
                <a:lnTo>
                  <a:pt x="4028579" y="1413253"/>
                </a:lnTo>
                <a:lnTo>
                  <a:pt x="4028353" y="1415974"/>
                </a:lnTo>
                <a:lnTo>
                  <a:pt x="4027673" y="1421418"/>
                </a:lnTo>
                <a:lnTo>
                  <a:pt x="4026313" y="1426861"/>
                </a:lnTo>
                <a:lnTo>
                  <a:pt x="4024727" y="1432078"/>
                </a:lnTo>
                <a:lnTo>
                  <a:pt x="4023594" y="1434346"/>
                </a:lnTo>
                <a:lnTo>
                  <a:pt x="4022688" y="1436387"/>
                </a:lnTo>
                <a:lnTo>
                  <a:pt x="4021781" y="1437975"/>
                </a:lnTo>
                <a:lnTo>
                  <a:pt x="4020648" y="1439336"/>
                </a:lnTo>
                <a:lnTo>
                  <a:pt x="4018156" y="1441604"/>
                </a:lnTo>
                <a:lnTo>
                  <a:pt x="4015210" y="1443645"/>
                </a:lnTo>
                <a:lnTo>
                  <a:pt x="4012038" y="1445460"/>
                </a:lnTo>
                <a:lnTo>
                  <a:pt x="4008865" y="1447274"/>
                </a:lnTo>
                <a:lnTo>
                  <a:pt x="4003427" y="1449769"/>
                </a:lnTo>
                <a:lnTo>
                  <a:pt x="4001161" y="1450449"/>
                </a:lnTo>
                <a:lnTo>
                  <a:pt x="3999121" y="1573380"/>
                </a:lnTo>
                <a:lnTo>
                  <a:pt x="4012264" y="1573380"/>
                </a:lnTo>
                <a:lnTo>
                  <a:pt x="4011131" y="1772066"/>
                </a:lnTo>
                <a:lnTo>
                  <a:pt x="4011358" y="1776602"/>
                </a:lnTo>
                <a:lnTo>
                  <a:pt x="4011358" y="1780005"/>
                </a:lnTo>
                <a:lnTo>
                  <a:pt x="4011811" y="1782499"/>
                </a:lnTo>
                <a:lnTo>
                  <a:pt x="4012264" y="1784314"/>
                </a:lnTo>
                <a:lnTo>
                  <a:pt x="4012491" y="1785221"/>
                </a:lnTo>
                <a:lnTo>
                  <a:pt x="4012944" y="1786128"/>
                </a:lnTo>
                <a:lnTo>
                  <a:pt x="4013170" y="1786582"/>
                </a:lnTo>
                <a:lnTo>
                  <a:pt x="4020875" y="1787262"/>
                </a:lnTo>
                <a:lnTo>
                  <a:pt x="4041495" y="1789757"/>
                </a:lnTo>
                <a:lnTo>
                  <a:pt x="4050106" y="1790665"/>
                </a:lnTo>
                <a:lnTo>
                  <a:pt x="4062569" y="1792706"/>
                </a:lnTo>
                <a:lnTo>
                  <a:pt x="4078884" y="1795201"/>
                </a:lnTo>
                <a:lnTo>
                  <a:pt x="4098825" y="1798830"/>
                </a:lnTo>
                <a:lnTo>
                  <a:pt x="4121712" y="1803366"/>
                </a:lnTo>
                <a:lnTo>
                  <a:pt x="4147770" y="1809036"/>
                </a:lnTo>
                <a:lnTo>
                  <a:pt x="4161820" y="1812212"/>
                </a:lnTo>
                <a:lnTo>
                  <a:pt x="4176775" y="1816067"/>
                </a:lnTo>
                <a:lnTo>
                  <a:pt x="4192184" y="1819696"/>
                </a:lnTo>
                <a:lnTo>
                  <a:pt x="4208272" y="1824233"/>
                </a:lnTo>
                <a:lnTo>
                  <a:pt x="4216430" y="1826501"/>
                </a:lnTo>
                <a:lnTo>
                  <a:pt x="4224588" y="1828996"/>
                </a:lnTo>
                <a:lnTo>
                  <a:pt x="4232745" y="1831944"/>
                </a:lnTo>
                <a:lnTo>
                  <a:pt x="4240903" y="1834893"/>
                </a:lnTo>
                <a:lnTo>
                  <a:pt x="4249060" y="1838068"/>
                </a:lnTo>
                <a:lnTo>
                  <a:pt x="4257218" y="1841243"/>
                </a:lnTo>
                <a:lnTo>
                  <a:pt x="4265149" y="1844872"/>
                </a:lnTo>
                <a:lnTo>
                  <a:pt x="4273080" y="1848501"/>
                </a:lnTo>
                <a:lnTo>
                  <a:pt x="4288715" y="1855986"/>
                </a:lnTo>
                <a:lnTo>
                  <a:pt x="4303897" y="1863924"/>
                </a:lnTo>
                <a:lnTo>
                  <a:pt x="4318173" y="1871863"/>
                </a:lnTo>
                <a:lnTo>
                  <a:pt x="4332222" y="1879801"/>
                </a:lnTo>
                <a:lnTo>
                  <a:pt x="4344912" y="1887513"/>
                </a:lnTo>
                <a:lnTo>
                  <a:pt x="4356922" y="1894997"/>
                </a:lnTo>
                <a:lnTo>
                  <a:pt x="4367798" y="1901802"/>
                </a:lnTo>
                <a:lnTo>
                  <a:pt x="4377542" y="1908379"/>
                </a:lnTo>
                <a:lnTo>
                  <a:pt x="4392724" y="1918586"/>
                </a:lnTo>
                <a:lnTo>
                  <a:pt x="4401788" y="1924709"/>
                </a:lnTo>
                <a:lnTo>
                  <a:pt x="4406094" y="1927658"/>
                </a:lnTo>
                <a:lnTo>
                  <a:pt x="4409719" y="1930833"/>
                </a:lnTo>
                <a:lnTo>
                  <a:pt x="4412665" y="1933555"/>
                </a:lnTo>
                <a:lnTo>
                  <a:pt x="4414704" y="1936277"/>
                </a:lnTo>
                <a:lnTo>
                  <a:pt x="4416064" y="1938545"/>
                </a:lnTo>
                <a:lnTo>
                  <a:pt x="4416291" y="1939225"/>
                </a:lnTo>
                <a:lnTo>
                  <a:pt x="4416517" y="1940359"/>
                </a:lnTo>
                <a:lnTo>
                  <a:pt x="4416291" y="1940813"/>
                </a:lnTo>
                <a:lnTo>
                  <a:pt x="4416064" y="1941267"/>
                </a:lnTo>
                <a:lnTo>
                  <a:pt x="4415611" y="1941493"/>
                </a:lnTo>
                <a:lnTo>
                  <a:pt x="4414931" y="1941720"/>
                </a:lnTo>
                <a:lnTo>
                  <a:pt x="4413118" y="1941720"/>
                </a:lnTo>
                <a:lnTo>
                  <a:pt x="4410852" y="1942174"/>
                </a:lnTo>
                <a:lnTo>
                  <a:pt x="4408586" y="1942854"/>
                </a:lnTo>
                <a:lnTo>
                  <a:pt x="4407227" y="1943535"/>
                </a:lnTo>
                <a:lnTo>
                  <a:pt x="4406773" y="1943988"/>
                </a:lnTo>
                <a:lnTo>
                  <a:pt x="4406094" y="1944669"/>
                </a:lnTo>
                <a:lnTo>
                  <a:pt x="4406094" y="1945349"/>
                </a:lnTo>
                <a:lnTo>
                  <a:pt x="4406547" y="1946030"/>
                </a:lnTo>
                <a:lnTo>
                  <a:pt x="4407227" y="1946710"/>
                </a:lnTo>
                <a:lnTo>
                  <a:pt x="4408360" y="1947844"/>
                </a:lnTo>
                <a:lnTo>
                  <a:pt x="4409946" y="1948751"/>
                </a:lnTo>
                <a:lnTo>
                  <a:pt x="4411985" y="1949659"/>
                </a:lnTo>
                <a:lnTo>
                  <a:pt x="4414478" y="1951019"/>
                </a:lnTo>
                <a:lnTo>
                  <a:pt x="4416517" y="1952153"/>
                </a:lnTo>
                <a:lnTo>
                  <a:pt x="4418783" y="1953968"/>
                </a:lnTo>
                <a:lnTo>
                  <a:pt x="4421049" y="1955782"/>
                </a:lnTo>
                <a:lnTo>
                  <a:pt x="4425581" y="1959638"/>
                </a:lnTo>
                <a:lnTo>
                  <a:pt x="4429433" y="1964174"/>
                </a:lnTo>
                <a:lnTo>
                  <a:pt x="4433286" y="1969164"/>
                </a:lnTo>
                <a:lnTo>
                  <a:pt x="4436684" y="1973927"/>
                </a:lnTo>
                <a:lnTo>
                  <a:pt x="4439630" y="1979144"/>
                </a:lnTo>
                <a:lnTo>
                  <a:pt x="4441896" y="1984360"/>
                </a:lnTo>
                <a:lnTo>
                  <a:pt x="4442576" y="1987082"/>
                </a:lnTo>
                <a:lnTo>
                  <a:pt x="4443256" y="1990484"/>
                </a:lnTo>
                <a:lnTo>
                  <a:pt x="4443936" y="1993660"/>
                </a:lnTo>
                <a:lnTo>
                  <a:pt x="4443936" y="1997289"/>
                </a:lnTo>
                <a:lnTo>
                  <a:pt x="4443936" y="2000918"/>
                </a:lnTo>
                <a:lnTo>
                  <a:pt x="4443709" y="2004773"/>
                </a:lnTo>
                <a:lnTo>
                  <a:pt x="4443029" y="2008402"/>
                </a:lnTo>
                <a:lnTo>
                  <a:pt x="4442350" y="2012258"/>
                </a:lnTo>
                <a:lnTo>
                  <a:pt x="4441443" y="2015887"/>
                </a:lnTo>
                <a:lnTo>
                  <a:pt x="4440310" y="2019743"/>
                </a:lnTo>
                <a:lnTo>
                  <a:pt x="4438950" y="2023145"/>
                </a:lnTo>
                <a:lnTo>
                  <a:pt x="4437364" y="2026094"/>
                </a:lnTo>
                <a:lnTo>
                  <a:pt x="4435778" y="2029042"/>
                </a:lnTo>
                <a:lnTo>
                  <a:pt x="4433739" y="2031537"/>
                </a:lnTo>
                <a:lnTo>
                  <a:pt x="4431473" y="2033578"/>
                </a:lnTo>
                <a:lnTo>
                  <a:pt x="4429207" y="2035393"/>
                </a:lnTo>
                <a:lnTo>
                  <a:pt x="4426034" y="2036527"/>
                </a:lnTo>
                <a:lnTo>
                  <a:pt x="4422635" y="2037888"/>
                </a:lnTo>
                <a:lnTo>
                  <a:pt x="4419010" y="2038568"/>
                </a:lnTo>
                <a:lnTo>
                  <a:pt x="4415837" y="2039022"/>
                </a:lnTo>
                <a:lnTo>
                  <a:pt x="4412438" y="2039249"/>
                </a:lnTo>
                <a:lnTo>
                  <a:pt x="4409493" y="2039249"/>
                </a:lnTo>
                <a:lnTo>
                  <a:pt x="4404507" y="2039249"/>
                </a:lnTo>
                <a:lnTo>
                  <a:pt x="4402695" y="2038795"/>
                </a:lnTo>
                <a:lnTo>
                  <a:pt x="4400655" y="2038114"/>
                </a:lnTo>
                <a:lnTo>
                  <a:pt x="4399069" y="2036754"/>
                </a:lnTo>
                <a:lnTo>
                  <a:pt x="4397256" y="2035393"/>
                </a:lnTo>
                <a:lnTo>
                  <a:pt x="4395897" y="2033805"/>
                </a:lnTo>
                <a:lnTo>
                  <a:pt x="4394764" y="2032217"/>
                </a:lnTo>
                <a:lnTo>
                  <a:pt x="4393857" y="2030857"/>
                </a:lnTo>
                <a:lnTo>
                  <a:pt x="4393631" y="2029496"/>
                </a:lnTo>
                <a:lnTo>
                  <a:pt x="4393178" y="2027454"/>
                </a:lnTo>
                <a:lnTo>
                  <a:pt x="4392271" y="2025413"/>
                </a:lnTo>
                <a:lnTo>
                  <a:pt x="4391818" y="2024733"/>
                </a:lnTo>
                <a:lnTo>
                  <a:pt x="4391138" y="2023825"/>
                </a:lnTo>
                <a:lnTo>
                  <a:pt x="4390458" y="2023599"/>
                </a:lnTo>
                <a:lnTo>
                  <a:pt x="4389552" y="2023372"/>
                </a:lnTo>
                <a:lnTo>
                  <a:pt x="4388646" y="2023599"/>
                </a:lnTo>
                <a:lnTo>
                  <a:pt x="4387966" y="2024052"/>
                </a:lnTo>
                <a:lnTo>
                  <a:pt x="4387059" y="2024733"/>
                </a:lnTo>
                <a:lnTo>
                  <a:pt x="4386606" y="2025413"/>
                </a:lnTo>
                <a:lnTo>
                  <a:pt x="4385473" y="2027681"/>
                </a:lnTo>
                <a:lnTo>
                  <a:pt x="4384567" y="2030176"/>
                </a:lnTo>
                <a:lnTo>
                  <a:pt x="4384114" y="2031537"/>
                </a:lnTo>
                <a:lnTo>
                  <a:pt x="4383434" y="2032898"/>
                </a:lnTo>
                <a:lnTo>
                  <a:pt x="4381848" y="2034712"/>
                </a:lnTo>
                <a:lnTo>
                  <a:pt x="4380261" y="2036300"/>
                </a:lnTo>
                <a:lnTo>
                  <a:pt x="4379355" y="2036754"/>
                </a:lnTo>
                <a:lnTo>
                  <a:pt x="4378902" y="2036754"/>
                </a:lnTo>
                <a:lnTo>
                  <a:pt x="4367118" y="2036527"/>
                </a:lnTo>
                <a:lnTo>
                  <a:pt x="4365986" y="2036527"/>
                </a:lnTo>
                <a:lnTo>
                  <a:pt x="4363266" y="2036300"/>
                </a:lnTo>
                <a:lnTo>
                  <a:pt x="4359414" y="2035846"/>
                </a:lnTo>
                <a:lnTo>
                  <a:pt x="4357148" y="2034939"/>
                </a:lnTo>
                <a:lnTo>
                  <a:pt x="4354656" y="2034259"/>
                </a:lnTo>
                <a:lnTo>
                  <a:pt x="4352163" y="2033578"/>
                </a:lnTo>
                <a:lnTo>
                  <a:pt x="4349897" y="2032217"/>
                </a:lnTo>
                <a:lnTo>
                  <a:pt x="4347404" y="2030857"/>
                </a:lnTo>
                <a:lnTo>
                  <a:pt x="4344912" y="2028815"/>
                </a:lnTo>
                <a:lnTo>
                  <a:pt x="4343099" y="2026774"/>
                </a:lnTo>
                <a:lnTo>
                  <a:pt x="4341060" y="2024279"/>
                </a:lnTo>
                <a:lnTo>
                  <a:pt x="4339247" y="2021331"/>
                </a:lnTo>
                <a:lnTo>
                  <a:pt x="4338114" y="2018155"/>
                </a:lnTo>
                <a:lnTo>
                  <a:pt x="4336528" y="2012712"/>
                </a:lnTo>
                <a:lnTo>
                  <a:pt x="4335621" y="2006361"/>
                </a:lnTo>
                <a:lnTo>
                  <a:pt x="4334942" y="1998876"/>
                </a:lnTo>
                <a:lnTo>
                  <a:pt x="4334942" y="1995021"/>
                </a:lnTo>
                <a:lnTo>
                  <a:pt x="4334942" y="1991392"/>
                </a:lnTo>
                <a:lnTo>
                  <a:pt x="4335168" y="1987536"/>
                </a:lnTo>
                <a:lnTo>
                  <a:pt x="4335395" y="1983680"/>
                </a:lnTo>
                <a:lnTo>
                  <a:pt x="4336074" y="1980278"/>
                </a:lnTo>
                <a:lnTo>
                  <a:pt x="4336754" y="1976649"/>
                </a:lnTo>
                <a:lnTo>
                  <a:pt x="4337661" y="1973474"/>
                </a:lnTo>
                <a:lnTo>
                  <a:pt x="4338794" y="1970525"/>
                </a:lnTo>
                <a:lnTo>
                  <a:pt x="4340380" y="1967803"/>
                </a:lnTo>
                <a:lnTo>
                  <a:pt x="4341966" y="1965308"/>
                </a:lnTo>
                <a:lnTo>
                  <a:pt x="4344232" y="1962587"/>
                </a:lnTo>
                <a:lnTo>
                  <a:pt x="4346271" y="1959865"/>
                </a:lnTo>
                <a:lnTo>
                  <a:pt x="4348084" y="1957143"/>
                </a:lnTo>
                <a:lnTo>
                  <a:pt x="4349217" y="1954648"/>
                </a:lnTo>
                <a:lnTo>
                  <a:pt x="4350124" y="1952153"/>
                </a:lnTo>
                <a:lnTo>
                  <a:pt x="4351030" y="1949659"/>
                </a:lnTo>
                <a:lnTo>
                  <a:pt x="4351483" y="1947164"/>
                </a:lnTo>
                <a:lnTo>
                  <a:pt x="4351710" y="1945122"/>
                </a:lnTo>
                <a:lnTo>
                  <a:pt x="4351483" y="1942854"/>
                </a:lnTo>
                <a:lnTo>
                  <a:pt x="4351257" y="1940813"/>
                </a:lnTo>
                <a:lnTo>
                  <a:pt x="4350350" y="1938772"/>
                </a:lnTo>
                <a:lnTo>
                  <a:pt x="4349670" y="1936730"/>
                </a:lnTo>
                <a:lnTo>
                  <a:pt x="4348537" y="1935143"/>
                </a:lnTo>
                <a:lnTo>
                  <a:pt x="4347178" y="1933328"/>
                </a:lnTo>
                <a:lnTo>
                  <a:pt x="4345818" y="1931967"/>
                </a:lnTo>
                <a:lnTo>
                  <a:pt x="4344005" y="1930380"/>
                </a:lnTo>
                <a:lnTo>
                  <a:pt x="4338794" y="1927204"/>
                </a:lnTo>
                <a:lnTo>
                  <a:pt x="4331089" y="1922441"/>
                </a:lnTo>
                <a:lnTo>
                  <a:pt x="4320892" y="1916544"/>
                </a:lnTo>
                <a:lnTo>
                  <a:pt x="4308429" y="1909513"/>
                </a:lnTo>
                <a:lnTo>
                  <a:pt x="4293474" y="1901802"/>
                </a:lnTo>
                <a:lnTo>
                  <a:pt x="4276932" y="1893183"/>
                </a:lnTo>
                <a:lnTo>
                  <a:pt x="4258578" y="1884110"/>
                </a:lnTo>
                <a:lnTo>
                  <a:pt x="4238410" y="1874131"/>
                </a:lnTo>
                <a:lnTo>
                  <a:pt x="4227760" y="1869141"/>
                </a:lnTo>
                <a:lnTo>
                  <a:pt x="4216430" y="1864378"/>
                </a:lnTo>
                <a:lnTo>
                  <a:pt x="4204874" y="1859842"/>
                </a:lnTo>
                <a:lnTo>
                  <a:pt x="4192637" y="1855759"/>
                </a:lnTo>
                <a:lnTo>
                  <a:pt x="4180401" y="1851903"/>
                </a:lnTo>
                <a:lnTo>
                  <a:pt x="4168164" y="1848274"/>
                </a:lnTo>
                <a:lnTo>
                  <a:pt x="4155928" y="1844872"/>
                </a:lnTo>
                <a:lnTo>
                  <a:pt x="4144145" y="1841924"/>
                </a:lnTo>
                <a:lnTo>
                  <a:pt x="4132362" y="1839202"/>
                </a:lnTo>
                <a:lnTo>
                  <a:pt x="4121258" y="1836480"/>
                </a:lnTo>
                <a:lnTo>
                  <a:pt x="4101318" y="1832398"/>
                </a:lnTo>
                <a:lnTo>
                  <a:pt x="4084776" y="1829449"/>
                </a:lnTo>
                <a:lnTo>
                  <a:pt x="4078431" y="1828769"/>
                </a:lnTo>
                <a:lnTo>
                  <a:pt x="4073446" y="1827861"/>
                </a:lnTo>
                <a:lnTo>
                  <a:pt x="4069594" y="1827635"/>
                </a:lnTo>
                <a:lnTo>
                  <a:pt x="4065968" y="1827635"/>
                </a:lnTo>
                <a:lnTo>
                  <a:pt x="4063249" y="1827635"/>
                </a:lnTo>
                <a:lnTo>
                  <a:pt x="4060983" y="1828088"/>
                </a:lnTo>
                <a:lnTo>
                  <a:pt x="4059397" y="1828769"/>
                </a:lnTo>
                <a:lnTo>
                  <a:pt x="4057811" y="1829222"/>
                </a:lnTo>
                <a:lnTo>
                  <a:pt x="4056904" y="1829903"/>
                </a:lnTo>
                <a:lnTo>
                  <a:pt x="4056451" y="1830583"/>
                </a:lnTo>
                <a:lnTo>
                  <a:pt x="4055771" y="1831490"/>
                </a:lnTo>
                <a:lnTo>
                  <a:pt x="4055771" y="1832171"/>
                </a:lnTo>
                <a:lnTo>
                  <a:pt x="4056224" y="1833759"/>
                </a:lnTo>
                <a:lnTo>
                  <a:pt x="4056451" y="1834666"/>
                </a:lnTo>
                <a:lnTo>
                  <a:pt x="4056678" y="1835119"/>
                </a:lnTo>
                <a:lnTo>
                  <a:pt x="4065288" y="1843285"/>
                </a:lnTo>
                <a:lnTo>
                  <a:pt x="4079111" y="1856213"/>
                </a:lnTo>
                <a:lnTo>
                  <a:pt x="4102224" y="1877079"/>
                </a:lnTo>
                <a:lnTo>
                  <a:pt x="4105623" y="1880481"/>
                </a:lnTo>
                <a:lnTo>
                  <a:pt x="4109249" y="1883657"/>
                </a:lnTo>
                <a:lnTo>
                  <a:pt x="4112648" y="1887513"/>
                </a:lnTo>
                <a:lnTo>
                  <a:pt x="4115820" y="1891142"/>
                </a:lnTo>
                <a:lnTo>
                  <a:pt x="4122391" y="1898853"/>
                </a:lnTo>
                <a:lnTo>
                  <a:pt x="4128283" y="1907018"/>
                </a:lnTo>
                <a:lnTo>
                  <a:pt x="4133948" y="1915410"/>
                </a:lnTo>
                <a:lnTo>
                  <a:pt x="4139386" y="1924256"/>
                </a:lnTo>
                <a:lnTo>
                  <a:pt x="4144372" y="1932875"/>
                </a:lnTo>
                <a:lnTo>
                  <a:pt x="4149130" y="1941267"/>
                </a:lnTo>
                <a:lnTo>
                  <a:pt x="4153435" y="1949659"/>
                </a:lnTo>
                <a:lnTo>
                  <a:pt x="4157514" y="1957597"/>
                </a:lnTo>
                <a:lnTo>
                  <a:pt x="4164086" y="1972113"/>
                </a:lnTo>
                <a:lnTo>
                  <a:pt x="4169297" y="1983907"/>
                </a:lnTo>
                <a:lnTo>
                  <a:pt x="4173150" y="1992072"/>
                </a:lnTo>
                <a:lnTo>
                  <a:pt x="4174509" y="1995474"/>
                </a:lnTo>
                <a:lnTo>
                  <a:pt x="4175869" y="1998876"/>
                </a:lnTo>
                <a:lnTo>
                  <a:pt x="4178135" y="2005454"/>
                </a:lnTo>
                <a:lnTo>
                  <a:pt x="4179948" y="2011578"/>
                </a:lnTo>
                <a:lnTo>
                  <a:pt x="4181081" y="2014073"/>
                </a:lnTo>
                <a:lnTo>
                  <a:pt x="4181760" y="2016114"/>
                </a:lnTo>
                <a:lnTo>
                  <a:pt x="4182893" y="2017928"/>
                </a:lnTo>
                <a:lnTo>
                  <a:pt x="4184253" y="2019743"/>
                </a:lnTo>
                <a:lnTo>
                  <a:pt x="4185839" y="2021331"/>
                </a:lnTo>
                <a:lnTo>
                  <a:pt x="4188105" y="2022918"/>
                </a:lnTo>
                <a:lnTo>
                  <a:pt x="4190598" y="2024733"/>
                </a:lnTo>
                <a:lnTo>
                  <a:pt x="4193770" y="2026094"/>
                </a:lnTo>
                <a:lnTo>
                  <a:pt x="4197622" y="2027681"/>
                </a:lnTo>
                <a:lnTo>
                  <a:pt x="4202154" y="2029269"/>
                </a:lnTo>
                <a:lnTo>
                  <a:pt x="4204420" y="2030176"/>
                </a:lnTo>
                <a:lnTo>
                  <a:pt x="4206913" y="2031310"/>
                </a:lnTo>
                <a:lnTo>
                  <a:pt x="4209406" y="2032898"/>
                </a:lnTo>
                <a:lnTo>
                  <a:pt x="4211672" y="2034486"/>
                </a:lnTo>
                <a:lnTo>
                  <a:pt x="4213938" y="2036527"/>
                </a:lnTo>
                <a:lnTo>
                  <a:pt x="4216204" y="2038568"/>
                </a:lnTo>
                <a:lnTo>
                  <a:pt x="4218469" y="2041063"/>
                </a:lnTo>
                <a:lnTo>
                  <a:pt x="4220282" y="2043558"/>
                </a:lnTo>
                <a:lnTo>
                  <a:pt x="4222322" y="2046280"/>
                </a:lnTo>
                <a:lnTo>
                  <a:pt x="4224134" y="2049228"/>
                </a:lnTo>
                <a:lnTo>
                  <a:pt x="4225494" y="2052404"/>
                </a:lnTo>
                <a:lnTo>
                  <a:pt x="4226854" y="2055352"/>
                </a:lnTo>
                <a:lnTo>
                  <a:pt x="4227987" y="2058754"/>
                </a:lnTo>
                <a:lnTo>
                  <a:pt x="4229120" y="2062383"/>
                </a:lnTo>
                <a:lnTo>
                  <a:pt x="4229799" y="2065785"/>
                </a:lnTo>
                <a:lnTo>
                  <a:pt x="4230253" y="2069187"/>
                </a:lnTo>
                <a:lnTo>
                  <a:pt x="4230253" y="2073043"/>
                </a:lnTo>
                <a:lnTo>
                  <a:pt x="4230026" y="2076899"/>
                </a:lnTo>
                <a:lnTo>
                  <a:pt x="4229120" y="2081208"/>
                </a:lnTo>
                <a:lnTo>
                  <a:pt x="4227987" y="2085291"/>
                </a:lnTo>
                <a:lnTo>
                  <a:pt x="4226400" y="2089600"/>
                </a:lnTo>
                <a:lnTo>
                  <a:pt x="4224134" y="2093910"/>
                </a:lnTo>
                <a:lnTo>
                  <a:pt x="4221415" y="2097992"/>
                </a:lnTo>
                <a:lnTo>
                  <a:pt x="4218469" y="2102075"/>
                </a:lnTo>
                <a:lnTo>
                  <a:pt x="4214617" y="2105704"/>
                </a:lnTo>
                <a:lnTo>
                  <a:pt x="4210538" y="2109106"/>
                </a:lnTo>
                <a:lnTo>
                  <a:pt x="4208272" y="2110920"/>
                </a:lnTo>
                <a:lnTo>
                  <a:pt x="4205780" y="2112508"/>
                </a:lnTo>
                <a:lnTo>
                  <a:pt x="4203287" y="2113869"/>
                </a:lnTo>
                <a:lnTo>
                  <a:pt x="4200568" y="2115230"/>
                </a:lnTo>
                <a:lnTo>
                  <a:pt x="4197849" y="2116364"/>
                </a:lnTo>
                <a:lnTo>
                  <a:pt x="4194903" y="2117498"/>
                </a:lnTo>
                <a:lnTo>
                  <a:pt x="4191731" y="2118405"/>
                </a:lnTo>
                <a:lnTo>
                  <a:pt x="4188332" y="2119086"/>
                </a:lnTo>
                <a:lnTo>
                  <a:pt x="4184933" y="2119766"/>
                </a:lnTo>
                <a:lnTo>
                  <a:pt x="4181534" y="2120447"/>
                </a:lnTo>
                <a:lnTo>
                  <a:pt x="4177682" y="2120673"/>
                </a:lnTo>
                <a:lnTo>
                  <a:pt x="4173829" y="2120900"/>
                </a:lnTo>
                <a:lnTo>
                  <a:pt x="4170204" y="2120900"/>
                </a:lnTo>
                <a:lnTo>
                  <a:pt x="4166352" y="2120673"/>
                </a:lnTo>
                <a:lnTo>
                  <a:pt x="4162953" y="2120220"/>
                </a:lnTo>
                <a:lnTo>
                  <a:pt x="4159554" y="2119539"/>
                </a:lnTo>
                <a:lnTo>
                  <a:pt x="4156155" y="2118859"/>
                </a:lnTo>
                <a:lnTo>
                  <a:pt x="4153209" y="2117952"/>
                </a:lnTo>
                <a:lnTo>
                  <a:pt x="4150490" y="2116818"/>
                </a:lnTo>
                <a:lnTo>
                  <a:pt x="4147770" y="2115683"/>
                </a:lnTo>
                <a:lnTo>
                  <a:pt x="4145051" y="2114323"/>
                </a:lnTo>
                <a:lnTo>
                  <a:pt x="4142785" y="2112962"/>
                </a:lnTo>
                <a:lnTo>
                  <a:pt x="4140519" y="2111147"/>
                </a:lnTo>
                <a:lnTo>
                  <a:pt x="4138480" y="2109560"/>
                </a:lnTo>
                <a:lnTo>
                  <a:pt x="4136440" y="2107745"/>
                </a:lnTo>
                <a:lnTo>
                  <a:pt x="4134401" y="2105931"/>
                </a:lnTo>
                <a:lnTo>
                  <a:pt x="4131229" y="2102075"/>
                </a:lnTo>
                <a:lnTo>
                  <a:pt x="4128283" y="2097766"/>
                </a:lnTo>
                <a:lnTo>
                  <a:pt x="4125790" y="2093683"/>
                </a:lnTo>
                <a:lnTo>
                  <a:pt x="4123751" y="2089374"/>
                </a:lnTo>
                <a:lnTo>
                  <a:pt x="4121938" y="2084837"/>
                </a:lnTo>
                <a:lnTo>
                  <a:pt x="4120805" y="2080755"/>
                </a:lnTo>
                <a:lnTo>
                  <a:pt x="4119899" y="2076672"/>
                </a:lnTo>
                <a:lnTo>
                  <a:pt x="4118992" y="2072816"/>
                </a:lnTo>
                <a:lnTo>
                  <a:pt x="4118539" y="2069187"/>
                </a:lnTo>
                <a:lnTo>
                  <a:pt x="4118539" y="2066012"/>
                </a:lnTo>
                <a:lnTo>
                  <a:pt x="4118539" y="2062837"/>
                </a:lnTo>
                <a:lnTo>
                  <a:pt x="4118992" y="2059435"/>
                </a:lnTo>
                <a:lnTo>
                  <a:pt x="4119446" y="2056486"/>
                </a:lnTo>
                <a:lnTo>
                  <a:pt x="4120352" y="2053084"/>
                </a:lnTo>
                <a:lnTo>
                  <a:pt x="4121258" y="2050135"/>
                </a:lnTo>
                <a:lnTo>
                  <a:pt x="4122618" y="2047187"/>
                </a:lnTo>
                <a:lnTo>
                  <a:pt x="4123751" y="2044465"/>
                </a:lnTo>
                <a:lnTo>
                  <a:pt x="4125111" y="2041970"/>
                </a:lnTo>
                <a:lnTo>
                  <a:pt x="4126470" y="2039475"/>
                </a:lnTo>
                <a:lnTo>
                  <a:pt x="4128056" y="2037207"/>
                </a:lnTo>
                <a:lnTo>
                  <a:pt x="4129416" y="2035393"/>
                </a:lnTo>
                <a:lnTo>
                  <a:pt x="4131002" y="2033578"/>
                </a:lnTo>
                <a:lnTo>
                  <a:pt x="4132362" y="2031991"/>
                </a:lnTo>
                <a:lnTo>
                  <a:pt x="4133948" y="2030857"/>
                </a:lnTo>
                <a:lnTo>
                  <a:pt x="4135308" y="2030176"/>
                </a:lnTo>
                <a:lnTo>
                  <a:pt x="4139840" y="2027908"/>
                </a:lnTo>
                <a:lnTo>
                  <a:pt x="4141426" y="2027001"/>
                </a:lnTo>
                <a:lnTo>
                  <a:pt x="4142106" y="2026320"/>
                </a:lnTo>
                <a:lnTo>
                  <a:pt x="4142785" y="2025413"/>
                </a:lnTo>
                <a:lnTo>
                  <a:pt x="4142785" y="2024052"/>
                </a:lnTo>
                <a:lnTo>
                  <a:pt x="4142559" y="2022238"/>
                </a:lnTo>
                <a:lnTo>
                  <a:pt x="4141879" y="2019743"/>
                </a:lnTo>
                <a:lnTo>
                  <a:pt x="4140519" y="2015887"/>
                </a:lnTo>
                <a:lnTo>
                  <a:pt x="4138480" y="2011351"/>
                </a:lnTo>
                <a:lnTo>
                  <a:pt x="4135308" y="2005000"/>
                </a:lnTo>
                <a:lnTo>
                  <a:pt x="4131682" y="1997289"/>
                </a:lnTo>
                <a:lnTo>
                  <a:pt x="4120805" y="1977103"/>
                </a:lnTo>
                <a:lnTo>
                  <a:pt x="4105396" y="1948751"/>
                </a:lnTo>
                <a:lnTo>
                  <a:pt x="4100864" y="1940813"/>
                </a:lnTo>
                <a:lnTo>
                  <a:pt x="4096332" y="1933101"/>
                </a:lnTo>
                <a:lnTo>
                  <a:pt x="4091574" y="1925843"/>
                </a:lnTo>
                <a:lnTo>
                  <a:pt x="4086589" y="1918812"/>
                </a:lnTo>
                <a:lnTo>
                  <a:pt x="4081604" y="1912008"/>
                </a:lnTo>
                <a:lnTo>
                  <a:pt x="4076618" y="1905884"/>
                </a:lnTo>
                <a:lnTo>
                  <a:pt x="4072086" y="1899760"/>
                </a:lnTo>
                <a:lnTo>
                  <a:pt x="4067101" y="1894090"/>
                </a:lnTo>
                <a:lnTo>
                  <a:pt x="4057811" y="1884337"/>
                </a:lnTo>
                <a:lnTo>
                  <a:pt x="4049653" y="1875718"/>
                </a:lnTo>
                <a:lnTo>
                  <a:pt x="4042855" y="1868914"/>
                </a:lnTo>
                <a:lnTo>
                  <a:pt x="4036963" y="1863924"/>
                </a:lnTo>
                <a:lnTo>
                  <a:pt x="4034244" y="1861883"/>
                </a:lnTo>
                <a:lnTo>
                  <a:pt x="4031298" y="1860295"/>
                </a:lnTo>
                <a:lnTo>
                  <a:pt x="4028806" y="1859161"/>
                </a:lnTo>
                <a:lnTo>
                  <a:pt x="4026313" y="1858481"/>
                </a:lnTo>
                <a:lnTo>
                  <a:pt x="4024274" y="1858027"/>
                </a:lnTo>
                <a:lnTo>
                  <a:pt x="4022688" y="1857800"/>
                </a:lnTo>
                <a:lnTo>
                  <a:pt x="4021102" y="1857800"/>
                </a:lnTo>
                <a:lnTo>
                  <a:pt x="4020875" y="1861883"/>
                </a:lnTo>
                <a:lnTo>
                  <a:pt x="4020875" y="1866419"/>
                </a:lnTo>
                <a:lnTo>
                  <a:pt x="4020875" y="1871636"/>
                </a:lnTo>
                <a:lnTo>
                  <a:pt x="4021102" y="1876852"/>
                </a:lnTo>
                <a:lnTo>
                  <a:pt x="4021781" y="1881615"/>
                </a:lnTo>
                <a:lnTo>
                  <a:pt x="4022234" y="1883430"/>
                </a:lnTo>
                <a:lnTo>
                  <a:pt x="4022914" y="1885018"/>
                </a:lnTo>
                <a:lnTo>
                  <a:pt x="4023368" y="1886152"/>
                </a:lnTo>
                <a:lnTo>
                  <a:pt x="4024500" y="1886832"/>
                </a:lnTo>
                <a:lnTo>
                  <a:pt x="4025180" y="1887286"/>
                </a:lnTo>
                <a:lnTo>
                  <a:pt x="4026313" y="1887966"/>
                </a:lnTo>
                <a:lnTo>
                  <a:pt x="4028353" y="1890007"/>
                </a:lnTo>
                <a:lnTo>
                  <a:pt x="4030845" y="1892729"/>
                </a:lnTo>
                <a:lnTo>
                  <a:pt x="4032885" y="1896585"/>
                </a:lnTo>
                <a:lnTo>
                  <a:pt x="4034018" y="1898853"/>
                </a:lnTo>
                <a:lnTo>
                  <a:pt x="4034924" y="1901121"/>
                </a:lnTo>
                <a:lnTo>
                  <a:pt x="4035830" y="1903843"/>
                </a:lnTo>
                <a:lnTo>
                  <a:pt x="4036510" y="1906565"/>
                </a:lnTo>
                <a:lnTo>
                  <a:pt x="4036963" y="1909513"/>
                </a:lnTo>
                <a:lnTo>
                  <a:pt x="4037643" y="1912688"/>
                </a:lnTo>
                <a:lnTo>
                  <a:pt x="4037870" y="1916091"/>
                </a:lnTo>
                <a:lnTo>
                  <a:pt x="4038096" y="1919720"/>
                </a:lnTo>
                <a:lnTo>
                  <a:pt x="4037870" y="1923122"/>
                </a:lnTo>
                <a:lnTo>
                  <a:pt x="4036963" y="1927204"/>
                </a:lnTo>
                <a:lnTo>
                  <a:pt x="4036057" y="1930833"/>
                </a:lnTo>
                <a:lnTo>
                  <a:pt x="4034471" y="1934689"/>
                </a:lnTo>
                <a:lnTo>
                  <a:pt x="4032885" y="1938545"/>
                </a:lnTo>
                <a:lnTo>
                  <a:pt x="4030619" y="1941947"/>
                </a:lnTo>
                <a:lnTo>
                  <a:pt x="4027900" y="1945803"/>
                </a:lnTo>
                <a:lnTo>
                  <a:pt x="4024954" y="1948978"/>
                </a:lnTo>
                <a:lnTo>
                  <a:pt x="4021555" y="1952153"/>
                </a:lnTo>
                <a:lnTo>
                  <a:pt x="4017702" y="1954875"/>
                </a:lnTo>
                <a:lnTo>
                  <a:pt x="4013624" y="1957597"/>
                </a:lnTo>
                <a:lnTo>
                  <a:pt x="4008865" y="1959865"/>
                </a:lnTo>
                <a:lnTo>
                  <a:pt x="4003880" y="1961679"/>
                </a:lnTo>
                <a:lnTo>
                  <a:pt x="3998668" y="1962814"/>
                </a:lnTo>
                <a:lnTo>
                  <a:pt x="3992777" y="1963721"/>
                </a:lnTo>
                <a:lnTo>
                  <a:pt x="3986658" y="1964174"/>
                </a:lnTo>
                <a:lnTo>
                  <a:pt x="3983486" y="1963948"/>
                </a:lnTo>
                <a:lnTo>
                  <a:pt x="3980540" y="1963721"/>
                </a:lnTo>
                <a:lnTo>
                  <a:pt x="3977821" y="1963267"/>
                </a:lnTo>
                <a:lnTo>
                  <a:pt x="3975102" y="1962814"/>
                </a:lnTo>
                <a:lnTo>
                  <a:pt x="3972383" y="1962133"/>
                </a:lnTo>
                <a:lnTo>
                  <a:pt x="3969890" y="1961453"/>
                </a:lnTo>
                <a:lnTo>
                  <a:pt x="3965132" y="1959411"/>
                </a:lnTo>
                <a:lnTo>
                  <a:pt x="3961053" y="1957143"/>
                </a:lnTo>
                <a:lnTo>
                  <a:pt x="3957200" y="1954648"/>
                </a:lnTo>
                <a:lnTo>
                  <a:pt x="3954028" y="1951700"/>
                </a:lnTo>
                <a:lnTo>
                  <a:pt x="3951082" y="1948524"/>
                </a:lnTo>
                <a:lnTo>
                  <a:pt x="3948363" y="1945349"/>
                </a:lnTo>
                <a:lnTo>
                  <a:pt x="3946097" y="1941720"/>
                </a:lnTo>
                <a:lnTo>
                  <a:pt x="3944284" y="1938545"/>
                </a:lnTo>
                <a:lnTo>
                  <a:pt x="3942925" y="1935143"/>
                </a:lnTo>
                <a:lnTo>
                  <a:pt x="3941565" y="1931967"/>
                </a:lnTo>
                <a:lnTo>
                  <a:pt x="3940885" y="1928565"/>
                </a:lnTo>
                <a:lnTo>
                  <a:pt x="3940432" y="1925617"/>
                </a:lnTo>
                <a:lnTo>
                  <a:pt x="3940206" y="1922895"/>
                </a:lnTo>
                <a:lnTo>
                  <a:pt x="3940432" y="1920400"/>
                </a:lnTo>
                <a:lnTo>
                  <a:pt x="3940885" y="1917678"/>
                </a:lnTo>
                <a:lnTo>
                  <a:pt x="3941565" y="1915183"/>
                </a:lnTo>
                <a:lnTo>
                  <a:pt x="3942925" y="1912462"/>
                </a:lnTo>
                <a:lnTo>
                  <a:pt x="3944058" y="1909740"/>
                </a:lnTo>
                <a:lnTo>
                  <a:pt x="3945644" y="1907245"/>
                </a:lnTo>
                <a:lnTo>
                  <a:pt x="3948816" y="1902255"/>
                </a:lnTo>
                <a:lnTo>
                  <a:pt x="3951989" y="1898173"/>
                </a:lnTo>
                <a:lnTo>
                  <a:pt x="3954934" y="1894770"/>
                </a:lnTo>
                <a:lnTo>
                  <a:pt x="3957880" y="1891595"/>
                </a:lnTo>
                <a:lnTo>
                  <a:pt x="3957200" y="1885018"/>
                </a:lnTo>
                <a:lnTo>
                  <a:pt x="3934541" y="1885471"/>
                </a:lnTo>
                <a:lnTo>
                  <a:pt x="3934087" y="1863471"/>
                </a:lnTo>
                <a:lnTo>
                  <a:pt x="3933634" y="1846687"/>
                </a:lnTo>
                <a:lnTo>
                  <a:pt x="3933408" y="1836934"/>
                </a:lnTo>
                <a:lnTo>
                  <a:pt x="3933408" y="1834666"/>
                </a:lnTo>
                <a:lnTo>
                  <a:pt x="3933634" y="1832851"/>
                </a:lnTo>
                <a:lnTo>
                  <a:pt x="3934087" y="1830130"/>
                </a:lnTo>
                <a:lnTo>
                  <a:pt x="3934087" y="1829222"/>
                </a:lnTo>
                <a:lnTo>
                  <a:pt x="3933408" y="1828542"/>
                </a:lnTo>
                <a:lnTo>
                  <a:pt x="3932954" y="1828088"/>
                </a:lnTo>
                <a:lnTo>
                  <a:pt x="3931821" y="1828088"/>
                </a:lnTo>
                <a:lnTo>
                  <a:pt x="3923890" y="1829222"/>
                </a:lnTo>
                <a:lnTo>
                  <a:pt x="3915959" y="1830356"/>
                </a:lnTo>
                <a:lnTo>
                  <a:pt x="3908255" y="1832171"/>
                </a:lnTo>
                <a:lnTo>
                  <a:pt x="3900777" y="1834212"/>
                </a:lnTo>
                <a:lnTo>
                  <a:pt x="3893300" y="1836707"/>
                </a:lnTo>
                <a:lnTo>
                  <a:pt x="3886502" y="1839202"/>
                </a:lnTo>
                <a:lnTo>
                  <a:pt x="3879477" y="1841697"/>
                </a:lnTo>
                <a:lnTo>
                  <a:pt x="3872906" y="1844419"/>
                </a:lnTo>
                <a:lnTo>
                  <a:pt x="3866561" y="1847367"/>
                </a:lnTo>
                <a:lnTo>
                  <a:pt x="3860443" y="1850316"/>
                </a:lnTo>
                <a:lnTo>
                  <a:pt x="3849339" y="1856213"/>
                </a:lnTo>
                <a:lnTo>
                  <a:pt x="3839142" y="1862110"/>
                </a:lnTo>
                <a:lnTo>
                  <a:pt x="3830532" y="1867553"/>
                </a:lnTo>
                <a:lnTo>
                  <a:pt x="3826906" y="1869821"/>
                </a:lnTo>
                <a:lnTo>
                  <a:pt x="3823734" y="1872316"/>
                </a:lnTo>
                <a:lnTo>
                  <a:pt x="3821014" y="1874584"/>
                </a:lnTo>
                <a:lnTo>
                  <a:pt x="3818522" y="1876852"/>
                </a:lnTo>
                <a:lnTo>
                  <a:pt x="3816482" y="1879121"/>
                </a:lnTo>
                <a:lnTo>
                  <a:pt x="3814896" y="1880935"/>
                </a:lnTo>
                <a:lnTo>
                  <a:pt x="3811950" y="1884791"/>
                </a:lnTo>
                <a:lnTo>
                  <a:pt x="3809911" y="1887966"/>
                </a:lnTo>
                <a:lnTo>
                  <a:pt x="3808778" y="1890461"/>
                </a:lnTo>
                <a:lnTo>
                  <a:pt x="3808098" y="1892729"/>
                </a:lnTo>
                <a:lnTo>
                  <a:pt x="3802886" y="1957143"/>
                </a:lnTo>
                <a:lnTo>
                  <a:pt x="3792916" y="1959638"/>
                </a:lnTo>
                <a:lnTo>
                  <a:pt x="3782266" y="1962133"/>
                </a:lnTo>
                <a:lnTo>
                  <a:pt x="3770030" y="1964628"/>
                </a:lnTo>
                <a:lnTo>
                  <a:pt x="3756660" y="1967350"/>
                </a:lnTo>
                <a:lnTo>
                  <a:pt x="3743971" y="1969391"/>
                </a:lnTo>
                <a:lnTo>
                  <a:pt x="3738306" y="1970071"/>
                </a:lnTo>
                <a:lnTo>
                  <a:pt x="3733094" y="1970525"/>
                </a:lnTo>
                <a:lnTo>
                  <a:pt x="3728562" y="1970525"/>
                </a:lnTo>
                <a:lnTo>
                  <a:pt x="3725163" y="1970298"/>
                </a:lnTo>
                <a:lnTo>
                  <a:pt x="3722444" y="1969845"/>
                </a:lnTo>
                <a:lnTo>
                  <a:pt x="3719724" y="1969164"/>
                </a:lnTo>
                <a:lnTo>
                  <a:pt x="3717458" y="1968030"/>
                </a:lnTo>
                <a:lnTo>
                  <a:pt x="3715192" y="1967123"/>
                </a:lnTo>
                <a:lnTo>
                  <a:pt x="3713153" y="1965989"/>
                </a:lnTo>
                <a:lnTo>
                  <a:pt x="3711567" y="1965082"/>
                </a:lnTo>
                <a:lnTo>
                  <a:pt x="3708848" y="1962587"/>
                </a:lnTo>
                <a:lnTo>
                  <a:pt x="3706582" y="1960545"/>
                </a:lnTo>
                <a:lnTo>
                  <a:pt x="3705222" y="1958958"/>
                </a:lnTo>
                <a:lnTo>
                  <a:pt x="3704089" y="1957143"/>
                </a:lnTo>
                <a:lnTo>
                  <a:pt x="3668740" y="1991392"/>
                </a:lnTo>
                <a:lnTo>
                  <a:pt x="3673045" y="1996381"/>
                </a:lnTo>
                <a:lnTo>
                  <a:pt x="3677577" y="2002052"/>
                </a:lnTo>
                <a:lnTo>
                  <a:pt x="3682789" y="2008856"/>
                </a:lnTo>
                <a:lnTo>
                  <a:pt x="3688227" y="2016794"/>
                </a:lnTo>
                <a:lnTo>
                  <a:pt x="3690720" y="2020650"/>
                </a:lnTo>
                <a:lnTo>
                  <a:pt x="3693212" y="2024733"/>
                </a:lnTo>
                <a:lnTo>
                  <a:pt x="3695252" y="2028815"/>
                </a:lnTo>
                <a:lnTo>
                  <a:pt x="3696838" y="2032898"/>
                </a:lnTo>
                <a:lnTo>
                  <a:pt x="3698198" y="2036527"/>
                </a:lnTo>
                <a:lnTo>
                  <a:pt x="3698877" y="2039929"/>
                </a:lnTo>
                <a:lnTo>
                  <a:pt x="3699104" y="2043558"/>
                </a:lnTo>
                <a:lnTo>
                  <a:pt x="3699104" y="2046960"/>
                </a:lnTo>
                <a:lnTo>
                  <a:pt x="3698651" y="2050362"/>
                </a:lnTo>
                <a:lnTo>
                  <a:pt x="3697971" y="2053764"/>
                </a:lnTo>
                <a:lnTo>
                  <a:pt x="3696611" y="2056940"/>
                </a:lnTo>
                <a:lnTo>
                  <a:pt x="3695478" y="2059888"/>
                </a:lnTo>
                <a:lnTo>
                  <a:pt x="3693666" y="2062837"/>
                </a:lnTo>
                <a:lnTo>
                  <a:pt x="3691853" y="2065559"/>
                </a:lnTo>
                <a:lnTo>
                  <a:pt x="3690040" y="2068053"/>
                </a:lnTo>
                <a:lnTo>
                  <a:pt x="3687774" y="2070322"/>
                </a:lnTo>
                <a:lnTo>
                  <a:pt x="3685508" y="2071909"/>
                </a:lnTo>
                <a:lnTo>
                  <a:pt x="3683242" y="2073724"/>
                </a:lnTo>
                <a:lnTo>
                  <a:pt x="3680749" y="2075311"/>
                </a:lnTo>
                <a:lnTo>
                  <a:pt x="3678483" y="2076219"/>
                </a:lnTo>
                <a:lnTo>
                  <a:pt x="3675991" y="2076672"/>
                </a:lnTo>
                <a:lnTo>
                  <a:pt x="3673951" y="2076899"/>
                </a:lnTo>
                <a:lnTo>
                  <a:pt x="3671685" y="2076672"/>
                </a:lnTo>
                <a:lnTo>
                  <a:pt x="3669419" y="2076445"/>
                </a:lnTo>
                <a:lnTo>
                  <a:pt x="3665114" y="2075538"/>
                </a:lnTo>
                <a:lnTo>
                  <a:pt x="3657410" y="2073043"/>
                </a:lnTo>
                <a:lnTo>
                  <a:pt x="3654464" y="2072363"/>
                </a:lnTo>
                <a:lnTo>
                  <a:pt x="3653331" y="2072363"/>
                </a:lnTo>
                <a:lnTo>
                  <a:pt x="3652198" y="2072590"/>
                </a:lnTo>
                <a:lnTo>
                  <a:pt x="3651292" y="2073043"/>
                </a:lnTo>
                <a:lnTo>
                  <a:pt x="3650838" y="2073950"/>
                </a:lnTo>
                <a:lnTo>
                  <a:pt x="3650385" y="2075311"/>
                </a:lnTo>
                <a:lnTo>
                  <a:pt x="3650385" y="2076899"/>
                </a:lnTo>
                <a:lnTo>
                  <a:pt x="3650159" y="2078940"/>
                </a:lnTo>
                <a:lnTo>
                  <a:pt x="3649026" y="2081208"/>
                </a:lnTo>
                <a:lnTo>
                  <a:pt x="3647893" y="2083477"/>
                </a:lnTo>
                <a:lnTo>
                  <a:pt x="3646306" y="2085745"/>
                </a:lnTo>
                <a:lnTo>
                  <a:pt x="3644267" y="2088240"/>
                </a:lnTo>
                <a:lnTo>
                  <a:pt x="3642228" y="2090281"/>
                </a:lnTo>
                <a:lnTo>
                  <a:pt x="3639508" y="2092549"/>
                </a:lnTo>
                <a:lnTo>
                  <a:pt x="3636789" y="2094817"/>
                </a:lnTo>
                <a:lnTo>
                  <a:pt x="3634070" y="2096858"/>
                </a:lnTo>
                <a:lnTo>
                  <a:pt x="3630671" y="2098446"/>
                </a:lnTo>
                <a:lnTo>
                  <a:pt x="3627725" y="2100260"/>
                </a:lnTo>
                <a:lnTo>
                  <a:pt x="3624779" y="2101848"/>
                </a:lnTo>
                <a:lnTo>
                  <a:pt x="3621834" y="2102982"/>
                </a:lnTo>
                <a:lnTo>
                  <a:pt x="3618888" y="2103889"/>
                </a:lnTo>
                <a:lnTo>
                  <a:pt x="3616169" y="2104570"/>
                </a:lnTo>
                <a:lnTo>
                  <a:pt x="3613449" y="2104797"/>
                </a:lnTo>
                <a:lnTo>
                  <a:pt x="3610730" y="2104797"/>
                </a:lnTo>
                <a:lnTo>
                  <a:pt x="3608011" y="2105250"/>
                </a:lnTo>
                <a:lnTo>
                  <a:pt x="3600986" y="2106838"/>
                </a:lnTo>
                <a:lnTo>
                  <a:pt x="3584445" y="2111147"/>
                </a:lnTo>
                <a:lnTo>
                  <a:pt x="3574928" y="2113642"/>
                </a:lnTo>
                <a:lnTo>
                  <a:pt x="3569942" y="2114776"/>
                </a:lnTo>
                <a:lnTo>
                  <a:pt x="3564731" y="2115683"/>
                </a:lnTo>
                <a:lnTo>
                  <a:pt x="3559745" y="2116591"/>
                </a:lnTo>
                <a:lnTo>
                  <a:pt x="3554534" y="2117044"/>
                </a:lnTo>
                <a:lnTo>
                  <a:pt x="3549095" y="2117725"/>
                </a:lnTo>
                <a:lnTo>
                  <a:pt x="3543884" y="2117952"/>
                </a:lnTo>
                <a:lnTo>
                  <a:pt x="3533913" y="2117725"/>
                </a:lnTo>
                <a:lnTo>
                  <a:pt x="3529608" y="2117044"/>
                </a:lnTo>
                <a:lnTo>
                  <a:pt x="3525982" y="2116591"/>
                </a:lnTo>
                <a:lnTo>
                  <a:pt x="3522810" y="2116137"/>
                </a:lnTo>
                <a:lnTo>
                  <a:pt x="3519637" y="2115457"/>
                </a:lnTo>
                <a:lnTo>
                  <a:pt x="3517371" y="2114323"/>
                </a:lnTo>
                <a:lnTo>
                  <a:pt x="3515105" y="2113189"/>
                </a:lnTo>
                <a:lnTo>
                  <a:pt x="3513293" y="2111828"/>
                </a:lnTo>
                <a:lnTo>
                  <a:pt x="3511933" y="2110467"/>
                </a:lnTo>
                <a:lnTo>
                  <a:pt x="3510573" y="2108652"/>
                </a:lnTo>
                <a:lnTo>
                  <a:pt x="3509667" y="2106838"/>
                </a:lnTo>
                <a:lnTo>
                  <a:pt x="3508761" y="2104570"/>
                </a:lnTo>
                <a:lnTo>
                  <a:pt x="3508534" y="2102302"/>
                </a:lnTo>
                <a:lnTo>
                  <a:pt x="3508081" y="2099580"/>
                </a:lnTo>
                <a:lnTo>
                  <a:pt x="3508081" y="2096858"/>
                </a:lnTo>
                <a:lnTo>
                  <a:pt x="3507854" y="2094137"/>
                </a:lnTo>
                <a:lnTo>
                  <a:pt x="3507401" y="2091868"/>
                </a:lnTo>
                <a:lnTo>
                  <a:pt x="3506268" y="2089827"/>
                </a:lnTo>
                <a:lnTo>
                  <a:pt x="3505135" y="2088466"/>
                </a:lnTo>
                <a:lnTo>
                  <a:pt x="3503322" y="2087332"/>
                </a:lnTo>
                <a:lnTo>
                  <a:pt x="3501056" y="2086879"/>
                </a:lnTo>
                <a:lnTo>
                  <a:pt x="3498337" y="2086652"/>
                </a:lnTo>
                <a:lnTo>
                  <a:pt x="3495391" y="2086652"/>
                </a:lnTo>
                <a:lnTo>
                  <a:pt x="3491992" y="2087105"/>
                </a:lnTo>
                <a:lnTo>
                  <a:pt x="3488140" y="2088240"/>
                </a:lnTo>
                <a:lnTo>
                  <a:pt x="3483608" y="2089147"/>
                </a:lnTo>
                <a:lnTo>
                  <a:pt x="3478623" y="2090508"/>
                </a:lnTo>
                <a:lnTo>
                  <a:pt x="3467520" y="2094590"/>
                </a:lnTo>
                <a:lnTo>
                  <a:pt x="3454150" y="2099353"/>
                </a:lnTo>
                <a:lnTo>
                  <a:pt x="3446899" y="2102075"/>
                </a:lnTo>
                <a:lnTo>
                  <a:pt x="3439421" y="2104570"/>
                </a:lnTo>
                <a:lnTo>
                  <a:pt x="3431717" y="2106838"/>
                </a:lnTo>
                <a:lnTo>
                  <a:pt x="3423786" y="2108652"/>
                </a:lnTo>
                <a:lnTo>
                  <a:pt x="3416082" y="2110694"/>
                </a:lnTo>
                <a:lnTo>
                  <a:pt x="3408151" y="2112281"/>
                </a:lnTo>
                <a:lnTo>
                  <a:pt x="3400673" y="2113642"/>
                </a:lnTo>
                <a:lnTo>
                  <a:pt x="3392968" y="2115230"/>
                </a:lnTo>
                <a:lnTo>
                  <a:pt x="3385491" y="2116137"/>
                </a:lnTo>
                <a:lnTo>
                  <a:pt x="3378013" y="2116818"/>
                </a:lnTo>
                <a:lnTo>
                  <a:pt x="3370988" y="2117725"/>
                </a:lnTo>
                <a:lnTo>
                  <a:pt x="3364417" y="2118178"/>
                </a:lnTo>
                <a:lnTo>
                  <a:pt x="3358299" y="2118405"/>
                </a:lnTo>
                <a:lnTo>
                  <a:pt x="3352407" y="2118405"/>
                </a:lnTo>
                <a:lnTo>
                  <a:pt x="3346969" y="2118178"/>
                </a:lnTo>
                <a:lnTo>
                  <a:pt x="3342437" y="2117952"/>
                </a:lnTo>
                <a:lnTo>
                  <a:pt x="3309353" y="2114096"/>
                </a:lnTo>
                <a:lnTo>
                  <a:pt x="3284881" y="2111147"/>
                </a:lnTo>
                <a:lnTo>
                  <a:pt x="3257689" y="2107745"/>
                </a:lnTo>
                <a:lnTo>
                  <a:pt x="3246438" y="2106042"/>
                </a:lnTo>
                <a:lnTo>
                  <a:pt x="3246438" y="2132486"/>
                </a:lnTo>
                <a:lnTo>
                  <a:pt x="3246216" y="2135206"/>
                </a:lnTo>
                <a:lnTo>
                  <a:pt x="3245993" y="2137698"/>
                </a:lnTo>
                <a:lnTo>
                  <a:pt x="3245103" y="2140418"/>
                </a:lnTo>
                <a:lnTo>
                  <a:pt x="3244213" y="2142684"/>
                </a:lnTo>
                <a:lnTo>
                  <a:pt x="3243101" y="2145177"/>
                </a:lnTo>
                <a:lnTo>
                  <a:pt x="3241766" y="2147443"/>
                </a:lnTo>
                <a:lnTo>
                  <a:pt x="3239986" y="2149482"/>
                </a:lnTo>
                <a:lnTo>
                  <a:pt x="3238428" y="2151295"/>
                </a:lnTo>
                <a:lnTo>
                  <a:pt x="3236426" y="2153108"/>
                </a:lnTo>
                <a:lnTo>
                  <a:pt x="3234423" y="2154694"/>
                </a:lnTo>
                <a:lnTo>
                  <a:pt x="3232198" y="2155828"/>
                </a:lnTo>
                <a:lnTo>
                  <a:pt x="3229751" y="2157187"/>
                </a:lnTo>
                <a:lnTo>
                  <a:pt x="3227526" y="2157867"/>
                </a:lnTo>
                <a:lnTo>
                  <a:pt x="3224856" y="2158547"/>
                </a:lnTo>
                <a:lnTo>
                  <a:pt x="3221964" y="2159000"/>
                </a:lnTo>
                <a:lnTo>
                  <a:pt x="3219294" y="2159000"/>
                </a:lnTo>
                <a:lnTo>
                  <a:pt x="3214844" y="2159000"/>
                </a:lnTo>
                <a:lnTo>
                  <a:pt x="3211952" y="2159000"/>
                </a:lnTo>
                <a:lnTo>
                  <a:pt x="3209282" y="2158547"/>
                </a:lnTo>
                <a:lnTo>
                  <a:pt x="3206834" y="2157867"/>
                </a:lnTo>
                <a:lnTo>
                  <a:pt x="3204164" y="2157187"/>
                </a:lnTo>
                <a:lnTo>
                  <a:pt x="3201940" y="2155828"/>
                </a:lnTo>
                <a:lnTo>
                  <a:pt x="3199715" y="2154694"/>
                </a:lnTo>
                <a:lnTo>
                  <a:pt x="3197490" y="2153108"/>
                </a:lnTo>
                <a:lnTo>
                  <a:pt x="3195487" y="2151295"/>
                </a:lnTo>
                <a:lnTo>
                  <a:pt x="3193930" y="2149482"/>
                </a:lnTo>
                <a:lnTo>
                  <a:pt x="3192372" y="2147443"/>
                </a:lnTo>
                <a:lnTo>
                  <a:pt x="3191037" y="2145177"/>
                </a:lnTo>
                <a:lnTo>
                  <a:pt x="3189702" y="2142684"/>
                </a:lnTo>
                <a:lnTo>
                  <a:pt x="3189035" y="2140418"/>
                </a:lnTo>
                <a:lnTo>
                  <a:pt x="3188367" y="2137698"/>
                </a:lnTo>
                <a:lnTo>
                  <a:pt x="3187700" y="2135206"/>
                </a:lnTo>
                <a:lnTo>
                  <a:pt x="3187700" y="2132486"/>
                </a:lnTo>
                <a:lnTo>
                  <a:pt x="3187700" y="2096168"/>
                </a:lnTo>
                <a:lnTo>
                  <a:pt x="3184497" y="2095497"/>
                </a:lnTo>
                <a:lnTo>
                  <a:pt x="3176340" y="2093683"/>
                </a:lnTo>
                <a:lnTo>
                  <a:pt x="3169995" y="2091642"/>
                </a:lnTo>
                <a:lnTo>
                  <a:pt x="3165236" y="2089374"/>
                </a:lnTo>
                <a:lnTo>
                  <a:pt x="3161157" y="2087332"/>
                </a:lnTo>
                <a:lnTo>
                  <a:pt x="3157985" y="2085064"/>
                </a:lnTo>
                <a:lnTo>
                  <a:pt x="3155492" y="2083023"/>
                </a:lnTo>
                <a:lnTo>
                  <a:pt x="3153680" y="2080755"/>
                </a:lnTo>
                <a:lnTo>
                  <a:pt x="3152320" y="2078260"/>
                </a:lnTo>
                <a:lnTo>
                  <a:pt x="3151640" y="2075765"/>
                </a:lnTo>
                <a:lnTo>
                  <a:pt x="3151187" y="2073497"/>
                </a:lnTo>
                <a:lnTo>
                  <a:pt x="3151187" y="2071002"/>
                </a:lnTo>
                <a:lnTo>
                  <a:pt x="3151414" y="2068280"/>
                </a:lnTo>
                <a:lnTo>
                  <a:pt x="3152093" y="2065785"/>
                </a:lnTo>
                <a:lnTo>
                  <a:pt x="3152773" y="2063290"/>
                </a:lnTo>
                <a:lnTo>
                  <a:pt x="3154813" y="2058301"/>
                </a:lnTo>
                <a:lnTo>
                  <a:pt x="3156852" y="2053084"/>
                </a:lnTo>
                <a:lnTo>
                  <a:pt x="3157532" y="2052177"/>
                </a:lnTo>
                <a:lnTo>
                  <a:pt x="3158212" y="2050816"/>
                </a:lnTo>
                <a:lnTo>
                  <a:pt x="3159118" y="2049909"/>
                </a:lnTo>
                <a:lnTo>
                  <a:pt x="3160024" y="2049001"/>
                </a:lnTo>
                <a:lnTo>
                  <a:pt x="3162517" y="2047414"/>
                </a:lnTo>
                <a:lnTo>
                  <a:pt x="3165236" y="2046053"/>
                </a:lnTo>
                <a:lnTo>
                  <a:pt x="3168635" y="2044692"/>
                </a:lnTo>
                <a:lnTo>
                  <a:pt x="3172714" y="2044012"/>
                </a:lnTo>
                <a:lnTo>
                  <a:pt x="3176793" y="2042877"/>
                </a:lnTo>
                <a:lnTo>
                  <a:pt x="3181551" y="2042424"/>
                </a:lnTo>
                <a:lnTo>
                  <a:pt x="3187700" y="2041769"/>
                </a:lnTo>
                <a:lnTo>
                  <a:pt x="3187700" y="2013434"/>
                </a:lnTo>
                <a:lnTo>
                  <a:pt x="3135313" y="2029813"/>
                </a:lnTo>
                <a:lnTo>
                  <a:pt x="3135313" y="2172607"/>
                </a:lnTo>
                <a:lnTo>
                  <a:pt x="3135313" y="2175329"/>
                </a:lnTo>
                <a:lnTo>
                  <a:pt x="3134866" y="2178050"/>
                </a:lnTo>
                <a:lnTo>
                  <a:pt x="3134196" y="2180772"/>
                </a:lnTo>
                <a:lnTo>
                  <a:pt x="3133303" y="2183266"/>
                </a:lnTo>
                <a:lnTo>
                  <a:pt x="3132186" y="2185761"/>
                </a:lnTo>
                <a:lnTo>
                  <a:pt x="3130623" y="2188029"/>
                </a:lnTo>
                <a:lnTo>
                  <a:pt x="3129283" y="2190070"/>
                </a:lnTo>
                <a:lnTo>
                  <a:pt x="3127496" y="2192111"/>
                </a:lnTo>
                <a:lnTo>
                  <a:pt x="3125486" y="2193698"/>
                </a:lnTo>
                <a:lnTo>
                  <a:pt x="3123476" y="2195513"/>
                </a:lnTo>
                <a:lnTo>
                  <a:pt x="3121243" y="2196647"/>
                </a:lnTo>
                <a:lnTo>
                  <a:pt x="3119009" y="2198007"/>
                </a:lnTo>
                <a:lnTo>
                  <a:pt x="3116329" y="2198914"/>
                </a:lnTo>
                <a:lnTo>
                  <a:pt x="3113873" y="2199368"/>
                </a:lnTo>
                <a:lnTo>
                  <a:pt x="3111192" y="2200048"/>
                </a:lnTo>
                <a:lnTo>
                  <a:pt x="3108289" y="2200275"/>
                </a:lnTo>
                <a:lnTo>
                  <a:pt x="3103599" y="2200275"/>
                </a:lnTo>
                <a:lnTo>
                  <a:pt x="3100919" y="2200048"/>
                </a:lnTo>
                <a:lnTo>
                  <a:pt x="3098239" y="2199368"/>
                </a:lnTo>
                <a:lnTo>
                  <a:pt x="3095559" y="2198914"/>
                </a:lnTo>
                <a:lnTo>
                  <a:pt x="3093102" y="2198007"/>
                </a:lnTo>
                <a:lnTo>
                  <a:pt x="3090645" y="2196647"/>
                </a:lnTo>
                <a:lnTo>
                  <a:pt x="3088412" y="2195513"/>
                </a:lnTo>
                <a:lnTo>
                  <a:pt x="3086402" y="2193698"/>
                </a:lnTo>
                <a:lnTo>
                  <a:pt x="3084615" y="2192111"/>
                </a:lnTo>
                <a:lnTo>
                  <a:pt x="3082828" y="2190070"/>
                </a:lnTo>
                <a:lnTo>
                  <a:pt x="3081042" y="2188029"/>
                </a:lnTo>
                <a:lnTo>
                  <a:pt x="3079925" y="2185761"/>
                </a:lnTo>
                <a:lnTo>
                  <a:pt x="3078585" y="2183266"/>
                </a:lnTo>
                <a:lnTo>
                  <a:pt x="3077692" y="2180772"/>
                </a:lnTo>
                <a:lnTo>
                  <a:pt x="3077022" y="2178050"/>
                </a:lnTo>
                <a:lnTo>
                  <a:pt x="3076798" y="2175329"/>
                </a:lnTo>
                <a:lnTo>
                  <a:pt x="3076575" y="2172607"/>
                </a:lnTo>
                <a:lnTo>
                  <a:pt x="3076575" y="2090145"/>
                </a:lnTo>
                <a:lnTo>
                  <a:pt x="3076346" y="2090511"/>
                </a:lnTo>
                <a:lnTo>
                  <a:pt x="3075438" y="2092552"/>
                </a:lnTo>
                <a:lnTo>
                  <a:pt x="3074303" y="2094367"/>
                </a:lnTo>
                <a:lnTo>
                  <a:pt x="3072488" y="2095954"/>
                </a:lnTo>
                <a:lnTo>
                  <a:pt x="3070672" y="2097769"/>
                </a:lnTo>
                <a:lnTo>
                  <a:pt x="3068856" y="2099356"/>
                </a:lnTo>
                <a:lnTo>
                  <a:pt x="3066813" y="2100263"/>
                </a:lnTo>
                <a:lnTo>
                  <a:pt x="3064544" y="2101170"/>
                </a:lnTo>
                <a:lnTo>
                  <a:pt x="3062047" y="2101624"/>
                </a:lnTo>
                <a:lnTo>
                  <a:pt x="3058869" y="2102304"/>
                </a:lnTo>
                <a:lnTo>
                  <a:pt x="3053876" y="2102758"/>
                </a:lnTo>
                <a:lnTo>
                  <a:pt x="3040257" y="2103211"/>
                </a:lnTo>
                <a:lnTo>
                  <a:pt x="3022780" y="2103438"/>
                </a:lnTo>
                <a:lnTo>
                  <a:pt x="3003714" y="2103438"/>
                </a:lnTo>
                <a:lnTo>
                  <a:pt x="2984649" y="2103211"/>
                </a:lnTo>
                <a:lnTo>
                  <a:pt x="2966945" y="2102531"/>
                </a:lnTo>
                <a:lnTo>
                  <a:pt x="2959228" y="2102077"/>
                </a:lnTo>
                <a:lnTo>
                  <a:pt x="2952872" y="2101397"/>
                </a:lnTo>
                <a:lnTo>
                  <a:pt x="2947652" y="2100717"/>
                </a:lnTo>
                <a:lnTo>
                  <a:pt x="2944020" y="2100036"/>
                </a:lnTo>
                <a:lnTo>
                  <a:pt x="2937438" y="2097995"/>
                </a:lnTo>
                <a:lnTo>
                  <a:pt x="2929948" y="2095047"/>
                </a:lnTo>
                <a:lnTo>
                  <a:pt x="2921777" y="2090965"/>
                </a:lnTo>
                <a:lnTo>
                  <a:pt x="2917691" y="2088924"/>
                </a:lnTo>
                <a:lnTo>
                  <a:pt x="2913379" y="2086656"/>
                </a:lnTo>
                <a:lnTo>
                  <a:pt x="2909520" y="2084161"/>
                </a:lnTo>
                <a:lnTo>
                  <a:pt x="2905662" y="2081440"/>
                </a:lnTo>
                <a:lnTo>
                  <a:pt x="2902030" y="2078719"/>
                </a:lnTo>
                <a:lnTo>
                  <a:pt x="2898852" y="2075770"/>
                </a:lnTo>
                <a:lnTo>
                  <a:pt x="2895675" y="2072822"/>
                </a:lnTo>
                <a:lnTo>
                  <a:pt x="2892951" y="2069647"/>
                </a:lnTo>
                <a:lnTo>
                  <a:pt x="2891135" y="2066472"/>
                </a:lnTo>
                <a:lnTo>
                  <a:pt x="2889546" y="2063297"/>
                </a:lnTo>
                <a:lnTo>
                  <a:pt x="2887050" y="2057401"/>
                </a:lnTo>
                <a:lnTo>
                  <a:pt x="2884326" y="2051731"/>
                </a:lnTo>
                <a:lnTo>
                  <a:pt x="2881602" y="2046515"/>
                </a:lnTo>
                <a:lnTo>
                  <a:pt x="2878879" y="2041752"/>
                </a:lnTo>
                <a:lnTo>
                  <a:pt x="2873885" y="2033361"/>
                </a:lnTo>
                <a:lnTo>
                  <a:pt x="2872296" y="2029733"/>
                </a:lnTo>
                <a:lnTo>
                  <a:pt x="2870708" y="2026331"/>
                </a:lnTo>
                <a:lnTo>
                  <a:pt x="2870027" y="2025197"/>
                </a:lnTo>
                <a:lnTo>
                  <a:pt x="2869119" y="2024290"/>
                </a:lnTo>
                <a:lnTo>
                  <a:pt x="2868438" y="2023836"/>
                </a:lnTo>
                <a:lnTo>
                  <a:pt x="2867757" y="2024063"/>
                </a:lnTo>
                <a:lnTo>
                  <a:pt x="2867076" y="2024517"/>
                </a:lnTo>
                <a:lnTo>
                  <a:pt x="2866168" y="2025651"/>
                </a:lnTo>
                <a:lnTo>
                  <a:pt x="2865714" y="2026785"/>
                </a:lnTo>
                <a:lnTo>
                  <a:pt x="2865033" y="2028372"/>
                </a:lnTo>
                <a:lnTo>
                  <a:pt x="2864125" y="2031547"/>
                </a:lnTo>
                <a:lnTo>
                  <a:pt x="2863444" y="2035402"/>
                </a:lnTo>
                <a:lnTo>
                  <a:pt x="2863444" y="2037444"/>
                </a:lnTo>
                <a:lnTo>
                  <a:pt x="2863444" y="2039485"/>
                </a:lnTo>
                <a:lnTo>
                  <a:pt x="2864125" y="2041299"/>
                </a:lnTo>
                <a:lnTo>
                  <a:pt x="2864579" y="2042886"/>
                </a:lnTo>
                <a:lnTo>
                  <a:pt x="2864806" y="2044474"/>
                </a:lnTo>
                <a:lnTo>
                  <a:pt x="2864806" y="2045835"/>
                </a:lnTo>
                <a:lnTo>
                  <a:pt x="2864579" y="2047195"/>
                </a:lnTo>
                <a:lnTo>
                  <a:pt x="2863671" y="2048102"/>
                </a:lnTo>
                <a:lnTo>
                  <a:pt x="2862763" y="2049236"/>
                </a:lnTo>
                <a:lnTo>
                  <a:pt x="2861629" y="2049917"/>
                </a:lnTo>
                <a:lnTo>
                  <a:pt x="2860267" y="2050597"/>
                </a:lnTo>
                <a:lnTo>
                  <a:pt x="2858905" y="2051051"/>
                </a:lnTo>
                <a:lnTo>
                  <a:pt x="2855500" y="2051958"/>
                </a:lnTo>
                <a:lnTo>
                  <a:pt x="2852550" y="2052185"/>
                </a:lnTo>
                <a:lnTo>
                  <a:pt x="2850053" y="2051958"/>
                </a:lnTo>
                <a:lnTo>
                  <a:pt x="2849145" y="2051731"/>
                </a:lnTo>
                <a:lnTo>
                  <a:pt x="2848691" y="2051277"/>
                </a:lnTo>
                <a:lnTo>
                  <a:pt x="2847783" y="2050370"/>
                </a:lnTo>
                <a:lnTo>
                  <a:pt x="2847329" y="2048102"/>
                </a:lnTo>
                <a:lnTo>
                  <a:pt x="2846421" y="2040619"/>
                </a:lnTo>
                <a:lnTo>
                  <a:pt x="2845513" y="2030640"/>
                </a:lnTo>
                <a:lnTo>
                  <a:pt x="2844379" y="2018620"/>
                </a:lnTo>
                <a:lnTo>
                  <a:pt x="2843471" y="2006601"/>
                </a:lnTo>
                <a:lnTo>
                  <a:pt x="2842336" y="1995261"/>
                </a:lnTo>
                <a:lnTo>
                  <a:pt x="2841201" y="1986417"/>
                </a:lnTo>
                <a:lnTo>
                  <a:pt x="2840747" y="1983242"/>
                </a:lnTo>
                <a:lnTo>
                  <a:pt x="2839839" y="1980974"/>
                </a:lnTo>
                <a:lnTo>
                  <a:pt x="2835527" y="1970542"/>
                </a:lnTo>
                <a:lnTo>
                  <a:pt x="2835360" y="1970163"/>
                </a:lnTo>
                <a:lnTo>
                  <a:pt x="2834651" y="1970217"/>
                </a:lnTo>
                <a:lnTo>
                  <a:pt x="2831710" y="1970443"/>
                </a:lnTo>
                <a:lnTo>
                  <a:pt x="2829221" y="1970670"/>
                </a:lnTo>
                <a:lnTo>
                  <a:pt x="2824696" y="1970443"/>
                </a:lnTo>
                <a:lnTo>
                  <a:pt x="2823339" y="1970217"/>
                </a:lnTo>
                <a:lnTo>
                  <a:pt x="2821528" y="1969538"/>
                </a:lnTo>
                <a:lnTo>
                  <a:pt x="2819945" y="1968632"/>
                </a:lnTo>
                <a:lnTo>
                  <a:pt x="2818587" y="1967274"/>
                </a:lnTo>
                <a:lnTo>
                  <a:pt x="2817230" y="1965916"/>
                </a:lnTo>
                <a:lnTo>
                  <a:pt x="2816325" y="1964558"/>
                </a:lnTo>
                <a:lnTo>
                  <a:pt x="2815646" y="1963426"/>
                </a:lnTo>
                <a:lnTo>
                  <a:pt x="2815420" y="1962067"/>
                </a:lnTo>
                <a:lnTo>
                  <a:pt x="2814741" y="1960030"/>
                </a:lnTo>
                <a:lnTo>
                  <a:pt x="2814062" y="1958672"/>
                </a:lnTo>
                <a:lnTo>
                  <a:pt x="2813610" y="1957993"/>
                </a:lnTo>
                <a:lnTo>
                  <a:pt x="2813157" y="1957314"/>
                </a:lnTo>
                <a:lnTo>
                  <a:pt x="2812252" y="1957087"/>
                </a:lnTo>
                <a:lnTo>
                  <a:pt x="2811800" y="1956861"/>
                </a:lnTo>
                <a:lnTo>
                  <a:pt x="2811121" y="1957087"/>
                </a:lnTo>
                <a:lnTo>
                  <a:pt x="2810442" y="1957314"/>
                </a:lnTo>
                <a:lnTo>
                  <a:pt x="2809537" y="1957993"/>
                </a:lnTo>
                <a:lnTo>
                  <a:pt x="2809084" y="1958672"/>
                </a:lnTo>
                <a:lnTo>
                  <a:pt x="2808179" y="1960483"/>
                </a:lnTo>
                <a:lnTo>
                  <a:pt x="2807501" y="1962747"/>
                </a:lnTo>
                <a:lnTo>
                  <a:pt x="2806822" y="1963878"/>
                </a:lnTo>
                <a:lnTo>
                  <a:pt x="2806369" y="1965010"/>
                </a:lnTo>
                <a:lnTo>
                  <a:pt x="2805012" y="1966821"/>
                </a:lnTo>
                <a:lnTo>
                  <a:pt x="2803654" y="1967953"/>
                </a:lnTo>
                <a:lnTo>
                  <a:pt x="2802976" y="1968632"/>
                </a:lnTo>
                <a:lnTo>
                  <a:pt x="2802523" y="1968632"/>
                </a:lnTo>
                <a:lnTo>
                  <a:pt x="2792115" y="1968406"/>
                </a:lnTo>
                <a:lnTo>
                  <a:pt x="2791436" y="1968406"/>
                </a:lnTo>
                <a:lnTo>
                  <a:pt x="2788948" y="1967953"/>
                </a:lnTo>
                <a:lnTo>
                  <a:pt x="2785554" y="1967500"/>
                </a:lnTo>
                <a:lnTo>
                  <a:pt x="2781481" y="1966369"/>
                </a:lnTo>
                <a:lnTo>
                  <a:pt x="2779445" y="1965463"/>
                </a:lnTo>
                <a:lnTo>
                  <a:pt x="2777182" y="1964558"/>
                </a:lnTo>
                <a:lnTo>
                  <a:pt x="2775146" y="1963426"/>
                </a:lnTo>
                <a:lnTo>
                  <a:pt x="2773110" y="1961615"/>
                </a:lnTo>
                <a:lnTo>
                  <a:pt x="2771300" y="1959804"/>
                </a:lnTo>
                <a:lnTo>
                  <a:pt x="2769490" y="1957540"/>
                </a:lnTo>
                <a:lnTo>
                  <a:pt x="2768132" y="1955276"/>
                </a:lnTo>
                <a:lnTo>
                  <a:pt x="2767001" y="1952107"/>
                </a:lnTo>
                <a:lnTo>
                  <a:pt x="2765870" y="1947579"/>
                </a:lnTo>
                <a:lnTo>
                  <a:pt x="2764965" y="1941694"/>
                </a:lnTo>
                <a:lnTo>
                  <a:pt x="2764286" y="1935582"/>
                </a:lnTo>
                <a:lnTo>
                  <a:pt x="2764286" y="1929017"/>
                </a:lnTo>
                <a:lnTo>
                  <a:pt x="2764286" y="1925621"/>
                </a:lnTo>
                <a:lnTo>
                  <a:pt x="2764512" y="1922452"/>
                </a:lnTo>
                <a:lnTo>
                  <a:pt x="2765191" y="1919283"/>
                </a:lnTo>
                <a:lnTo>
                  <a:pt x="2765870" y="1916340"/>
                </a:lnTo>
                <a:lnTo>
                  <a:pt x="2766548" y="1913397"/>
                </a:lnTo>
                <a:lnTo>
                  <a:pt x="2767906" y="1910907"/>
                </a:lnTo>
                <a:lnTo>
                  <a:pt x="2769037" y="1908643"/>
                </a:lnTo>
                <a:lnTo>
                  <a:pt x="2770621" y="1906379"/>
                </a:lnTo>
                <a:lnTo>
                  <a:pt x="2772431" y="1904115"/>
                </a:lnTo>
                <a:lnTo>
                  <a:pt x="2774241" y="1901625"/>
                </a:lnTo>
                <a:lnTo>
                  <a:pt x="2775599" y="1899362"/>
                </a:lnTo>
                <a:lnTo>
                  <a:pt x="2776730" y="1897324"/>
                </a:lnTo>
                <a:lnTo>
                  <a:pt x="2777635" y="1895060"/>
                </a:lnTo>
                <a:lnTo>
                  <a:pt x="2778314" y="1892797"/>
                </a:lnTo>
                <a:lnTo>
                  <a:pt x="2778766" y="1890759"/>
                </a:lnTo>
                <a:lnTo>
                  <a:pt x="2778766" y="1888722"/>
                </a:lnTo>
                <a:lnTo>
                  <a:pt x="2778766" y="1886911"/>
                </a:lnTo>
                <a:lnTo>
                  <a:pt x="2778540" y="1885100"/>
                </a:lnTo>
                <a:lnTo>
                  <a:pt x="2777635" y="1883289"/>
                </a:lnTo>
                <a:lnTo>
                  <a:pt x="2776956" y="1881704"/>
                </a:lnTo>
                <a:lnTo>
                  <a:pt x="2776277" y="1880120"/>
                </a:lnTo>
                <a:lnTo>
                  <a:pt x="2774920" y="1878761"/>
                </a:lnTo>
                <a:lnTo>
                  <a:pt x="2773789" y="1877403"/>
                </a:lnTo>
                <a:lnTo>
                  <a:pt x="2772205" y="1876271"/>
                </a:lnTo>
                <a:lnTo>
                  <a:pt x="2767906" y="1873328"/>
                </a:lnTo>
                <a:lnTo>
                  <a:pt x="2760892" y="1869027"/>
                </a:lnTo>
                <a:lnTo>
                  <a:pt x="2752068" y="1864047"/>
                </a:lnTo>
                <a:lnTo>
                  <a:pt x="2741208" y="1858161"/>
                </a:lnTo>
                <a:lnTo>
                  <a:pt x="2728733" y="1851373"/>
                </a:lnTo>
                <a:lnTo>
                  <a:pt x="2735036" y="1883775"/>
                </a:lnTo>
                <a:lnTo>
                  <a:pt x="2738211" y="1900340"/>
                </a:lnTo>
                <a:lnTo>
                  <a:pt x="2741159" y="1915089"/>
                </a:lnTo>
                <a:lnTo>
                  <a:pt x="2744107" y="1928704"/>
                </a:lnTo>
                <a:lnTo>
                  <a:pt x="2747055" y="1940730"/>
                </a:lnTo>
                <a:lnTo>
                  <a:pt x="2749550" y="1950034"/>
                </a:lnTo>
                <a:lnTo>
                  <a:pt x="2751818" y="1957068"/>
                </a:lnTo>
                <a:lnTo>
                  <a:pt x="2754086" y="1962741"/>
                </a:lnTo>
                <a:lnTo>
                  <a:pt x="2756807" y="1968187"/>
                </a:lnTo>
                <a:lnTo>
                  <a:pt x="2759529" y="1974087"/>
                </a:lnTo>
                <a:lnTo>
                  <a:pt x="2762477" y="1979760"/>
                </a:lnTo>
                <a:lnTo>
                  <a:pt x="2768827" y="1990878"/>
                </a:lnTo>
                <a:lnTo>
                  <a:pt x="2775177" y="2001089"/>
                </a:lnTo>
                <a:lnTo>
                  <a:pt x="2780846" y="2009939"/>
                </a:lnTo>
                <a:lnTo>
                  <a:pt x="2785609" y="2016973"/>
                </a:lnTo>
                <a:lnTo>
                  <a:pt x="2790145" y="2022873"/>
                </a:lnTo>
                <a:lnTo>
                  <a:pt x="2798536" y="2036261"/>
                </a:lnTo>
                <a:lnTo>
                  <a:pt x="2814864" y="2063718"/>
                </a:lnTo>
                <a:lnTo>
                  <a:pt x="2827564" y="2084821"/>
                </a:lnTo>
                <a:lnTo>
                  <a:pt x="2832780" y="2093216"/>
                </a:lnTo>
                <a:lnTo>
                  <a:pt x="2836182" y="2098435"/>
                </a:lnTo>
                <a:lnTo>
                  <a:pt x="2837316" y="2100251"/>
                </a:lnTo>
                <a:lnTo>
                  <a:pt x="2837996" y="2102293"/>
                </a:lnTo>
                <a:lnTo>
                  <a:pt x="2838450" y="2104108"/>
                </a:lnTo>
                <a:lnTo>
                  <a:pt x="2838450" y="2106150"/>
                </a:lnTo>
                <a:lnTo>
                  <a:pt x="2837996" y="2108193"/>
                </a:lnTo>
                <a:lnTo>
                  <a:pt x="2837316" y="2110235"/>
                </a:lnTo>
                <a:lnTo>
                  <a:pt x="2836409" y="2112050"/>
                </a:lnTo>
                <a:lnTo>
                  <a:pt x="2835275" y="2113865"/>
                </a:lnTo>
                <a:lnTo>
                  <a:pt x="2833914" y="2115681"/>
                </a:lnTo>
                <a:lnTo>
                  <a:pt x="2832100" y="2117269"/>
                </a:lnTo>
                <a:lnTo>
                  <a:pt x="2830512" y="2118858"/>
                </a:lnTo>
                <a:lnTo>
                  <a:pt x="2828471" y="2119992"/>
                </a:lnTo>
                <a:lnTo>
                  <a:pt x="2826204" y="2121127"/>
                </a:lnTo>
                <a:lnTo>
                  <a:pt x="2823936" y="2121807"/>
                </a:lnTo>
                <a:lnTo>
                  <a:pt x="2821441" y="2122261"/>
                </a:lnTo>
                <a:lnTo>
                  <a:pt x="2819173" y="2122488"/>
                </a:lnTo>
                <a:lnTo>
                  <a:pt x="2815771" y="2122261"/>
                </a:lnTo>
                <a:lnTo>
                  <a:pt x="2810782" y="2121807"/>
                </a:lnTo>
                <a:lnTo>
                  <a:pt x="2797175" y="2119992"/>
                </a:lnTo>
                <a:lnTo>
                  <a:pt x="2780166" y="2117269"/>
                </a:lnTo>
                <a:lnTo>
                  <a:pt x="2761570" y="2114092"/>
                </a:lnTo>
                <a:lnTo>
                  <a:pt x="2742746" y="2110462"/>
                </a:lnTo>
                <a:lnTo>
                  <a:pt x="2725284" y="2106604"/>
                </a:lnTo>
                <a:lnTo>
                  <a:pt x="2717800" y="2105016"/>
                </a:lnTo>
                <a:lnTo>
                  <a:pt x="2711677" y="2103201"/>
                </a:lnTo>
                <a:lnTo>
                  <a:pt x="2706688" y="2101839"/>
                </a:lnTo>
                <a:lnTo>
                  <a:pt x="2703286" y="2100251"/>
                </a:lnTo>
                <a:lnTo>
                  <a:pt x="2697162" y="2097074"/>
                </a:lnTo>
                <a:lnTo>
                  <a:pt x="2690359" y="2092763"/>
                </a:lnTo>
                <a:lnTo>
                  <a:pt x="2682875" y="2087543"/>
                </a:lnTo>
                <a:lnTo>
                  <a:pt x="2679246" y="2084821"/>
                </a:lnTo>
                <a:lnTo>
                  <a:pt x="2675391" y="2081644"/>
                </a:lnTo>
                <a:lnTo>
                  <a:pt x="2671989" y="2078694"/>
                </a:lnTo>
                <a:lnTo>
                  <a:pt x="2668814" y="2075290"/>
                </a:lnTo>
                <a:lnTo>
                  <a:pt x="2665639" y="2071886"/>
                </a:lnTo>
                <a:lnTo>
                  <a:pt x="2662918" y="2068483"/>
                </a:lnTo>
                <a:lnTo>
                  <a:pt x="2660423" y="2065079"/>
                </a:lnTo>
                <a:lnTo>
                  <a:pt x="2658382" y="2061448"/>
                </a:lnTo>
                <a:lnTo>
                  <a:pt x="2656795" y="2058045"/>
                </a:lnTo>
                <a:lnTo>
                  <a:pt x="2656114" y="2054868"/>
                </a:lnTo>
                <a:lnTo>
                  <a:pt x="2654754" y="2048061"/>
                </a:lnTo>
                <a:lnTo>
                  <a:pt x="2652939" y="2042161"/>
                </a:lnTo>
                <a:lnTo>
                  <a:pt x="2651125" y="2036488"/>
                </a:lnTo>
                <a:lnTo>
                  <a:pt x="2650544" y="2034891"/>
                </a:lnTo>
                <a:lnTo>
                  <a:pt x="2647538" y="2036545"/>
                </a:lnTo>
                <a:lnTo>
                  <a:pt x="2642334" y="2038582"/>
                </a:lnTo>
                <a:lnTo>
                  <a:pt x="2639845" y="2039261"/>
                </a:lnTo>
                <a:lnTo>
                  <a:pt x="2636904" y="2040167"/>
                </a:lnTo>
                <a:lnTo>
                  <a:pt x="2633962" y="2040620"/>
                </a:lnTo>
                <a:lnTo>
                  <a:pt x="2631021" y="2041072"/>
                </a:lnTo>
                <a:lnTo>
                  <a:pt x="2627854" y="2041299"/>
                </a:lnTo>
                <a:lnTo>
                  <a:pt x="2624460" y="2041525"/>
                </a:lnTo>
                <a:lnTo>
                  <a:pt x="2621066" y="2041525"/>
                </a:lnTo>
                <a:lnTo>
                  <a:pt x="2617898" y="2041299"/>
                </a:lnTo>
                <a:lnTo>
                  <a:pt x="2614731" y="2040846"/>
                </a:lnTo>
                <a:lnTo>
                  <a:pt x="2612016" y="2040393"/>
                </a:lnTo>
                <a:lnTo>
                  <a:pt x="2609301" y="2039941"/>
                </a:lnTo>
                <a:lnTo>
                  <a:pt x="2606585" y="2038809"/>
                </a:lnTo>
                <a:lnTo>
                  <a:pt x="2604097" y="2038130"/>
                </a:lnTo>
                <a:lnTo>
                  <a:pt x="2601608" y="2036771"/>
                </a:lnTo>
                <a:lnTo>
                  <a:pt x="2599345" y="2035866"/>
                </a:lnTo>
                <a:lnTo>
                  <a:pt x="2597309" y="2034281"/>
                </a:lnTo>
                <a:lnTo>
                  <a:pt x="2593463" y="2031565"/>
                </a:lnTo>
                <a:lnTo>
                  <a:pt x="2590295" y="2028395"/>
                </a:lnTo>
                <a:lnTo>
                  <a:pt x="2587354" y="2025000"/>
                </a:lnTo>
                <a:lnTo>
                  <a:pt x="2584865" y="2021604"/>
                </a:lnTo>
                <a:lnTo>
                  <a:pt x="2582602" y="2017756"/>
                </a:lnTo>
                <a:lnTo>
                  <a:pt x="2580792" y="2014134"/>
                </a:lnTo>
                <a:lnTo>
                  <a:pt x="2579435" y="2010285"/>
                </a:lnTo>
                <a:lnTo>
                  <a:pt x="2578077" y="2006663"/>
                </a:lnTo>
                <a:lnTo>
                  <a:pt x="2577398" y="2003041"/>
                </a:lnTo>
                <a:lnTo>
                  <a:pt x="2576946" y="1999646"/>
                </a:lnTo>
                <a:lnTo>
                  <a:pt x="2576267" y="1996703"/>
                </a:lnTo>
                <a:lnTo>
                  <a:pt x="2576267" y="1993760"/>
                </a:lnTo>
                <a:lnTo>
                  <a:pt x="2576267" y="1991044"/>
                </a:lnTo>
                <a:lnTo>
                  <a:pt x="2576720" y="1988101"/>
                </a:lnTo>
                <a:lnTo>
                  <a:pt x="2577172" y="1985384"/>
                </a:lnTo>
                <a:lnTo>
                  <a:pt x="2577851" y="1982668"/>
                </a:lnTo>
                <a:lnTo>
                  <a:pt x="2578756" y="1980178"/>
                </a:lnTo>
                <a:lnTo>
                  <a:pt x="2579887" y="1977687"/>
                </a:lnTo>
                <a:lnTo>
                  <a:pt x="2580792" y="1975197"/>
                </a:lnTo>
                <a:lnTo>
                  <a:pt x="2583281" y="1970670"/>
                </a:lnTo>
                <a:lnTo>
                  <a:pt x="2585770" y="1967274"/>
                </a:lnTo>
                <a:lnTo>
                  <a:pt x="2588485" y="1964331"/>
                </a:lnTo>
                <a:lnTo>
                  <a:pt x="2589616" y="1963426"/>
                </a:lnTo>
                <a:lnTo>
                  <a:pt x="2590974" y="1962520"/>
                </a:lnTo>
                <a:lnTo>
                  <a:pt x="2594594" y="1960709"/>
                </a:lnTo>
                <a:lnTo>
                  <a:pt x="2596178" y="1960030"/>
                </a:lnTo>
                <a:lnTo>
                  <a:pt x="2596856" y="1959351"/>
                </a:lnTo>
                <a:lnTo>
                  <a:pt x="2597309" y="1958672"/>
                </a:lnTo>
                <a:lnTo>
                  <a:pt x="2597309" y="1957314"/>
                </a:lnTo>
                <a:lnTo>
                  <a:pt x="2597083" y="1955955"/>
                </a:lnTo>
                <a:lnTo>
                  <a:pt x="2596630" y="1953465"/>
                </a:lnTo>
                <a:lnTo>
                  <a:pt x="2595499" y="1950522"/>
                </a:lnTo>
                <a:lnTo>
                  <a:pt x="2593689" y="1946221"/>
                </a:lnTo>
                <a:lnTo>
                  <a:pt x="2587806" y="1934450"/>
                </a:lnTo>
                <a:lnTo>
                  <a:pt x="2578304" y="1916566"/>
                </a:lnTo>
                <a:lnTo>
                  <a:pt x="2564954" y="1892118"/>
                </a:lnTo>
                <a:lnTo>
                  <a:pt x="2561108" y="1885100"/>
                </a:lnTo>
                <a:lnTo>
                  <a:pt x="2557035" y="1878535"/>
                </a:lnTo>
                <a:lnTo>
                  <a:pt x="2552963" y="1871970"/>
                </a:lnTo>
                <a:lnTo>
                  <a:pt x="2548664" y="1866084"/>
                </a:lnTo>
                <a:lnTo>
                  <a:pt x="2544139" y="1860199"/>
                </a:lnTo>
                <a:lnTo>
                  <a:pt x="2540066" y="1854766"/>
                </a:lnTo>
                <a:lnTo>
                  <a:pt x="2535767" y="1849559"/>
                </a:lnTo>
                <a:lnTo>
                  <a:pt x="2531695" y="1844805"/>
                </a:lnTo>
                <a:lnTo>
                  <a:pt x="2523776" y="1835750"/>
                </a:lnTo>
                <a:lnTo>
                  <a:pt x="2516536" y="1828732"/>
                </a:lnTo>
                <a:lnTo>
                  <a:pt x="2510200" y="1822620"/>
                </a:lnTo>
                <a:lnTo>
                  <a:pt x="2505675" y="1818546"/>
                </a:lnTo>
                <a:lnTo>
                  <a:pt x="2503187" y="1816508"/>
                </a:lnTo>
                <a:lnTo>
                  <a:pt x="2500698" y="1815150"/>
                </a:lnTo>
                <a:lnTo>
                  <a:pt x="2498435" y="1814018"/>
                </a:lnTo>
                <a:lnTo>
                  <a:pt x="2496173" y="1813565"/>
                </a:lnTo>
                <a:lnTo>
                  <a:pt x="2494589" y="1813113"/>
                </a:lnTo>
                <a:lnTo>
                  <a:pt x="2493005" y="1812886"/>
                </a:lnTo>
                <a:lnTo>
                  <a:pt x="2491648" y="1812886"/>
                </a:lnTo>
                <a:lnTo>
                  <a:pt x="2491421" y="1816508"/>
                </a:lnTo>
                <a:lnTo>
                  <a:pt x="2491421" y="1824884"/>
                </a:lnTo>
                <a:lnTo>
                  <a:pt x="2491648" y="1829638"/>
                </a:lnTo>
                <a:lnTo>
                  <a:pt x="2492326" y="1833713"/>
                </a:lnTo>
                <a:lnTo>
                  <a:pt x="2492779" y="1835297"/>
                </a:lnTo>
                <a:lnTo>
                  <a:pt x="2493231" y="1836656"/>
                </a:lnTo>
                <a:lnTo>
                  <a:pt x="2493684" y="1837561"/>
                </a:lnTo>
                <a:lnTo>
                  <a:pt x="2494589" y="1838014"/>
                </a:lnTo>
                <a:lnTo>
                  <a:pt x="2495268" y="1838467"/>
                </a:lnTo>
                <a:lnTo>
                  <a:pt x="2496173" y="1839146"/>
                </a:lnTo>
                <a:lnTo>
                  <a:pt x="2498209" y="1840730"/>
                </a:lnTo>
                <a:lnTo>
                  <a:pt x="2500245" y="1843447"/>
                </a:lnTo>
                <a:lnTo>
                  <a:pt x="2501829" y="1846842"/>
                </a:lnTo>
                <a:lnTo>
                  <a:pt x="2503639" y="1850691"/>
                </a:lnTo>
                <a:lnTo>
                  <a:pt x="2505223" y="1855445"/>
                </a:lnTo>
                <a:lnTo>
                  <a:pt x="2505675" y="1858161"/>
                </a:lnTo>
                <a:lnTo>
                  <a:pt x="2505902" y="1860878"/>
                </a:lnTo>
                <a:lnTo>
                  <a:pt x="2506128" y="1863594"/>
                </a:lnTo>
                <a:lnTo>
                  <a:pt x="2506354" y="1866763"/>
                </a:lnTo>
                <a:lnTo>
                  <a:pt x="2506128" y="1869933"/>
                </a:lnTo>
                <a:lnTo>
                  <a:pt x="2505675" y="1873328"/>
                </a:lnTo>
                <a:lnTo>
                  <a:pt x="2504544" y="1876498"/>
                </a:lnTo>
                <a:lnTo>
                  <a:pt x="2503413" y="1879893"/>
                </a:lnTo>
                <a:lnTo>
                  <a:pt x="2501829" y="1883063"/>
                </a:lnTo>
                <a:lnTo>
                  <a:pt x="2500019" y="1886458"/>
                </a:lnTo>
                <a:lnTo>
                  <a:pt x="2497756" y="1889401"/>
                </a:lnTo>
                <a:lnTo>
                  <a:pt x="2495041" y="1892344"/>
                </a:lnTo>
                <a:lnTo>
                  <a:pt x="2492100" y="1895060"/>
                </a:lnTo>
                <a:lnTo>
                  <a:pt x="2488706" y="1897551"/>
                </a:lnTo>
                <a:lnTo>
                  <a:pt x="2485086" y="1899814"/>
                </a:lnTo>
                <a:lnTo>
                  <a:pt x="2481013" y="1901625"/>
                </a:lnTo>
                <a:lnTo>
                  <a:pt x="2476715" y="1903210"/>
                </a:lnTo>
                <a:lnTo>
                  <a:pt x="2472190" y="1904115"/>
                </a:lnTo>
                <a:lnTo>
                  <a:pt x="2466986" y="1905021"/>
                </a:lnTo>
                <a:lnTo>
                  <a:pt x="2461782" y="1905247"/>
                </a:lnTo>
                <a:lnTo>
                  <a:pt x="2456578" y="1905021"/>
                </a:lnTo>
                <a:lnTo>
                  <a:pt x="2451600" y="1904115"/>
                </a:lnTo>
                <a:lnTo>
                  <a:pt x="2447301" y="1902984"/>
                </a:lnTo>
                <a:lnTo>
                  <a:pt x="2443229" y="1901399"/>
                </a:lnTo>
                <a:lnTo>
                  <a:pt x="2439609" y="1899362"/>
                </a:lnTo>
                <a:lnTo>
                  <a:pt x="2436441" y="1897098"/>
                </a:lnTo>
                <a:lnTo>
                  <a:pt x="2433274" y="1894608"/>
                </a:lnTo>
                <a:lnTo>
                  <a:pt x="2431011" y="1891891"/>
                </a:lnTo>
                <a:lnTo>
                  <a:pt x="2428748" y="1889175"/>
                </a:lnTo>
                <a:lnTo>
                  <a:pt x="2426712" y="1886005"/>
                </a:lnTo>
                <a:lnTo>
                  <a:pt x="2424902" y="1883063"/>
                </a:lnTo>
                <a:lnTo>
                  <a:pt x="2423771" y="1880120"/>
                </a:lnTo>
                <a:lnTo>
                  <a:pt x="2422639" y="1877177"/>
                </a:lnTo>
                <a:lnTo>
                  <a:pt x="2421961" y="1874460"/>
                </a:lnTo>
                <a:lnTo>
                  <a:pt x="2421508" y="1871970"/>
                </a:lnTo>
                <a:lnTo>
                  <a:pt x="2421508" y="1869706"/>
                </a:lnTo>
                <a:lnTo>
                  <a:pt x="2421508" y="1867443"/>
                </a:lnTo>
                <a:lnTo>
                  <a:pt x="2421961" y="1865405"/>
                </a:lnTo>
                <a:lnTo>
                  <a:pt x="2422639" y="1862915"/>
                </a:lnTo>
                <a:lnTo>
                  <a:pt x="2423771" y="1860651"/>
                </a:lnTo>
                <a:lnTo>
                  <a:pt x="2424676" y="1858161"/>
                </a:lnTo>
                <a:lnTo>
                  <a:pt x="2426260" y="1855897"/>
                </a:lnTo>
                <a:lnTo>
                  <a:pt x="2428975" y="1851596"/>
                </a:lnTo>
                <a:lnTo>
                  <a:pt x="2431690" y="1847974"/>
                </a:lnTo>
                <a:lnTo>
                  <a:pt x="2434179" y="1845031"/>
                </a:lnTo>
                <a:lnTo>
                  <a:pt x="2436667" y="1842541"/>
                </a:lnTo>
                <a:lnTo>
                  <a:pt x="2436441" y="1836656"/>
                </a:lnTo>
                <a:lnTo>
                  <a:pt x="2416304" y="1837108"/>
                </a:lnTo>
                <a:lnTo>
                  <a:pt x="2416078" y="1817866"/>
                </a:lnTo>
                <a:lnTo>
                  <a:pt x="2415852" y="1803605"/>
                </a:lnTo>
                <a:lnTo>
                  <a:pt x="2415626" y="1794776"/>
                </a:lnTo>
                <a:lnTo>
                  <a:pt x="2415626" y="1792965"/>
                </a:lnTo>
                <a:lnTo>
                  <a:pt x="2415626" y="1791607"/>
                </a:lnTo>
                <a:lnTo>
                  <a:pt x="2416078" y="1789117"/>
                </a:lnTo>
                <a:lnTo>
                  <a:pt x="2415852" y="1787985"/>
                </a:lnTo>
                <a:lnTo>
                  <a:pt x="2415626" y="1787532"/>
                </a:lnTo>
                <a:lnTo>
                  <a:pt x="2415173" y="1787306"/>
                </a:lnTo>
                <a:lnTo>
                  <a:pt x="2414042" y="1787306"/>
                </a:lnTo>
                <a:lnTo>
                  <a:pt x="2407254" y="1787985"/>
                </a:lnTo>
                <a:lnTo>
                  <a:pt x="2400240" y="1789343"/>
                </a:lnTo>
                <a:lnTo>
                  <a:pt x="2393452" y="1790701"/>
                </a:lnTo>
                <a:lnTo>
                  <a:pt x="2387117" y="1792512"/>
                </a:lnTo>
                <a:lnTo>
                  <a:pt x="2380782" y="1794550"/>
                </a:lnTo>
                <a:lnTo>
                  <a:pt x="2374673" y="1796814"/>
                </a:lnTo>
                <a:lnTo>
                  <a:pt x="2368564" y="1799077"/>
                </a:lnTo>
                <a:lnTo>
                  <a:pt x="2362908" y="1801341"/>
                </a:lnTo>
                <a:lnTo>
                  <a:pt x="2357478" y="1803831"/>
                </a:lnTo>
                <a:lnTo>
                  <a:pt x="2352274" y="1806548"/>
                </a:lnTo>
                <a:lnTo>
                  <a:pt x="2342319" y="1811754"/>
                </a:lnTo>
                <a:lnTo>
                  <a:pt x="2333721" y="1816735"/>
                </a:lnTo>
                <a:lnTo>
                  <a:pt x="2326028" y="1821488"/>
                </a:lnTo>
                <a:lnTo>
                  <a:pt x="2323986" y="1822903"/>
                </a:lnTo>
                <a:lnTo>
                  <a:pt x="2323854" y="1823166"/>
                </a:lnTo>
                <a:lnTo>
                  <a:pt x="2322947" y="1824980"/>
                </a:lnTo>
                <a:lnTo>
                  <a:pt x="2321812" y="1826568"/>
                </a:lnTo>
                <a:lnTo>
                  <a:pt x="2320451" y="1827701"/>
                </a:lnTo>
                <a:lnTo>
                  <a:pt x="2319090" y="1828835"/>
                </a:lnTo>
                <a:lnTo>
                  <a:pt x="2317502" y="1829742"/>
                </a:lnTo>
                <a:lnTo>
                  <a:pt x="2315914" y="1830423"/>
                </a:lnTo>
                <a:lnTo>
                  <a:pt x="2314556" y="1831101"/>
                </a:lnTo>
                <a:lnTo>
                  <a:pt x="2312453" y="1833486"/>
                </a:lnTo>
                <a:lnTo>
                  <a:pt x="2309964" y="1836656"/>
                </a:lnTo>
                <a:lnTo>
                  <a:pt x="2308154" y="1839372"/>
                </a:lnTo>
                <a:lnTo>
                  <a:pt x="2307249" y="1841636"/>
                </a:lnTo>
                <a:lnTo>
                  <a:pt x="2306796" y="1843220"/>
                </a:lnTo>
                <a:lnTo>
                  <a:pt x="2304063" y="1875389"/>
                </a:lnTo>
                <a:lnTo>
                  <a:pt x="2305248" y="1877550"/>
                </a:lnTo>
                <a:lnTo>
                  <a:pt x="2306845" y="1880685"/>
                </a:lnTo>
                <a:lnTo>
                  <a:pt x="2307986" y="1883820"/>
                </a:lnTo>
                <a:lnTo>
                  <a:pt x="2309127" y="1887403"/>
                </a:lnTo>
                <a:lnTo>
                  <a:pt x="2309584" y="1890986"/>
                </a:lnTo>
                <a:lnTo>
                  <a:pt x="2309812" y="1894569"/>
                </a:lnTo>
                <a:lnTo>
                  <a:pt x="2309584" y="1898376"/>
                </a:lnTo>
                <a:lnTo>
                  <a:pt x="2309127" y="1901735"/>
                </a:lnTo>
                <a:lnTo>
                  <a:pt x="2307986" y="1905095"/>
                </a:lnTo>
                <a:lnTo>
                  <a:pt x="2306845" y="1908678"/>
                </a:lnTo>
                <a:lnTo>
                  <a:pt x="2305248" y="1911589"/>
                </a:lnTo>
                <a:lnTo>
                  <a:pt x="2303651" y="1914500"/>
                </a:lnTo>
                <a:lnTo>
                  <a:pt x="2301368" y="1917412"/>
                </a:lnTo>
                <a:lnTo>
                  <a:pt x="2299086" y="1919875"/>
                </a:lnTo>
                <a:lnTo>
                  <a:pt x="2296348" y="1922114"/>
                </a:lnTo>
                <a:lnTo>
                  <a:pt x="2293610" y="1924354"/>
                </a:lnTo>
                <a:lnTo>
                  <a:pt x="2290643" y="1925921"/>
                </a:lnTo>
                <a:lnTo>
                  <a:pt x="2287448" y="1927489"/>
                </a:lnTo>
                <a:lnTo>
                  <a:pt x="2284025" y="1928609"/>
                </a:lnTo>
                <a:lnTo>
                  <a:pt x="2280602" y="1929728"/>
                </a:lnTo>
                <a:lnTo>
                  <a:pt x="2276951" y="1930176"/>
                </a:lnTo>
                <a:lnTo>
                  <a:pt x="2273071" y="1930400"/>
                </a:lnTo>
                <a:lnTo>
                  <a:pt x="2269648" y="1930176"/>
                </a:lnTo>
                <a:lnTo>
                  <a:pt x="2265997" y="1929728"/>
                </a:lnTo>
                <a:lnTo>
                  <a:pt x="2262346" y="1928609"/>
                </a:lnTo>
                <a:lnTo>
                  <a:pt x="2259151" y="1927489"/>
                </a:lnTo>
                <a:lnTo>
                  <a:pt x="2255956" y="1925921"/>
                </a:lnTo>
                <a:lnTo>
                  <a:pt x="2252989" y="1924354"/>
                </a:lnTo>
                <a:lnTo>
                  <a:pt x="2250251" y="1922114"/>
                </a:lnTo>
                <a:lnTo>
                  <a:pt x="2247513" y="1919875"/>
                </a:lnTo>
                <a:lnTo>
                  <a:pt x="2245231" y="1917412"/>
                </a:lnTo>
                <a:lnTo>
                  <a:pt x="2242948" y="1914500"/>
                </a:lnTo>
                <a:lnTo>
                  <a:pt x="2241123" y="1911589"/>
                </a:lnTo>
                <a:lnTo>
                  <a:pt x="2239754" y="1908678"/>
                </a:lnTo>
                <a:lnTo>
                  <a:pt x="2238384" y="1905095"/>
                </a:lnTo>
                <a:lnTo>
                  <a:pt x="2237472" y="1901735"/>
                </a:lnTo>
                <a:lnTo>
                  <a:pt x="2237015" y="1898376"/>
                </a:lnTo>
                <a:lnTo>
                  <a:pt x="2236787" y="1894569"/>
                </a:lnTo>
                <a:lnTo>
                  <a:pt x="2237015" y="1890986"/>
                </a:lnTo>
                <a:lnTo>
                  <a:pt x="2237472" y="1887403"/>
                </a:lnTo>
                <a:lnTo>
                  <a:pt x="2238384" y="1883820"/>
                </a:lnTo>
                <a:lnTo>
                  <a:pt x="2239754" y="1880685"/>
                </a:lnTo>
                <a:lnTo>
                  <a:pt x="2241123" y="1877550"/>
                </a:lnTo>
                <a:lnTo>
                  <a:pt x="2242948" y="1874638"/>
                </a:lnTo>
                <a:lnTo>
                  <a:pt x="2245231" y="1871951"/>
                </a:lnTo>
                <a:lnTo>
                  <a:pt x="2247513" y="1869264"/>
                </a:lnTo>
                <a:lnTo>
                  <a:pt x="2250251" y="1867024"/>
                </a:lnTo>
                <a:lnTo>
                  <a:pt x="2252989" y="1865009"/>
                </a:lnTo>
                <a:lnTo>
                  <a:pt x="2255956" y="1862993"/>
                </a:lnTo>
                <a:lnTo>
                  <a:pt x="2259151" y="1861650"/>
                </a:lnTo>
                <a:lnTo>
                  <a:pt x="2262346" y="1860306"/>
                </a:lnTo>
                <a:lnTo>
                  <a:pt x="2265997" y="1859634"/>
                </a:lnTo>
                <a:lnTo>
                  <a:pt x="2269648" y="1858962"/>
                </a:lnTo>
                <a:lnTo>
                  <a:pt x="2273071" y="1858962"/>
                </a:lnTo>
                <a:lnTo>
                  <a:pt x="2276951" y="1858962"/>
                </a:lnTo>
                <a:lnTo>
                  <a:pt x="2278062" y="1859167"/>
                </a:lnTo>
                <a:lnTo>
                  <a:pt x="2278062" y="1841316"/>
                </a:lnTo>
                <a:lnTo>
                  <a:pt x="2272127" y="1843121"/>
                </a:lnTo>
                <a:lnTo>
                  <a:pt x="2260102" y="1846296"/>
                </a:lnTo>
                <a:lnTo>
                  <a:pt x="2247397" y="1849697"/>
                </a:lnTo>
                <a:lnTo>
                  <a:pt x="2234465" y="1852645"/>
                </a:lnTo>
                <a:lnTo>
                  <a:pt x="2221987" y="1855139"/>
                </a:lnTo>
                <a:lnTo>
                  <a:pt x="2211097" y="1857180"/>
                </a:lnTo>
                <a:lnTo>
                  <a:pt x="2202022" y="1858541"/>
                </a:lnTo>
                <a:lnTo>
                  <a:pt x="2198392" y="1858768"/>
                </a:lnTo>
                <a:lnTo>
                  <a:pt x="2195670" y="1858994"/>
                </a:lnTo>
                <a:lnTo>
                  <a:pt x="2194535" y="1858994"/>
                </a:lnTo>
                <a:lnTo>
                  <a:pt x="2193401" y="1859221"/>
                </a:lnTo>
                <a:lnTo>
                  <a:pt x="2192493" y="1859448"/>
                </a:lnTo>
                <a:lnTo>
                  <a:pt x="2191813" y="1860355"/>
                </a:lnTo>
                <a:lnTo>
                  <a:pt x="2191359" y="1860809"/>
                </a:lnTo>
                <a:lnTo>
                  <a:pt x="2190452" y="1861489"/>
                </a:lnTo>
                <a:lnTo>
                  <a:pt x="2189544" y="1863530"/>
                </a:lnTo>
                <a:lnTo>
                  <a:pt x="2189090" y="1865797"/>
                </a:lnTo>
                <a:lnTo>
                  <a:pt x="2188863" y="1868518"/>
                </a:lnTo>
                <a:lnTo>
                  <a:pt x="2188637" y="1871240"/>
                </a:lnTo>
                <a:lnTo>
                  <a:pt x="2188863" y="1874414"/>
                </a:lnTo>
                <a:lnTo>
                  <a:pt x="2189544" y="1880763"/>
                </a:lnTo>
                <a:lnTo>
                  <a:pt x="2190225" y="1887566"/>
                </a:lnTo>
                <a:lnTo>
                  <a:pt x="2190905" y="1893689"/>
                </a:lnTo>
                <a:lnTo>
                  <a:pt x="2191359" y="1896637"/>
                </a:lnTo>
                <a:lnTo>
                  <a:pt x="2191586" y="1899131"/>
                </a:lnTo>
                <a:lnTo>
                  <a:pt x="2191586" y="1901852"/>
                </a:lnTo>
                <a:lnTo>
                  <a:pt x="2192267" y="1905027"/>
                </a:lnTo>
                <a:lnTo>
                  <a:pt x="2192947" y="1908202"/>
                </a:lnTo>
                <a:lnTo>
                  <a:pt x="2194308" y="1911830"/>
                </a:lnTo>
                <a:lnTo>
                  <a:pt x="2195670" y="1915911"/>
                </a:lnTo>
                <a:lnTo>
                  <a:pt x="2197485" y="1919766"/>
                </a:lnTo>
                <a:lnTo>
                  <a:pt x="2201568" y="1928383"/>
                </a:lnTo>
                <a:lnTo>
                  <a:pt x="2206560" y="1937227"/>
                </a:lnTo>
                <a:lnTo>
                  <a:pt x="2212005" y="1945844"/>
                </a:lnTo>
                <a:lnTo>
                  <a:pt x="2217450" y="1953781"/>
                </a:lnTo>
                <a:lnTo>
                  <a:pt x="2220626" y="1957409"/>
                </a:lnTo>
                <a:lnTo>
                  <a:pt x="2223348" y="1960810"/>
                </a:lnTo>
                <a:lnTo>
                  <a:pt x="2223848" y="1961446"/>
                </a:lnTo>
                <a:lnTo>
                  <a:pt x="2225427" y="1960259"/>
                </a:lnTo>
                <a:lnTo>
                  <a:pt x="2228329" y="1958243"/>
                </a:lnTo>
                <a:lnTo>
                  <a:pt x="2231678" y="1956900"/>
                </a:lnTo>
                <a:lnTo>
                  <a:pt x="2235027" y="1955556"/>
                </a:lnTo>
                <a:lnTo>
                  <a:pt x="2238375" y="1954884"/>
                </a:lnTo>
                <a:lnTo>
                  <a:pt x="2241724" y="1954436"/>
                </a:lnTo>
                <a:lnTo>
                  <a:pt x="2245519" y="1954212"/>
                </a:lnTo>
                <a:lnTo>
                  <a:pt x="2249091" y="1954436"/>
                </a:lnTo>
                <a:lnTo>
                  <a:pt x="2252663" y="1954884"/>
                </a:lnTo>
                <a:lnTo>
                  <a:pt x="2256011" y="1955556"/>
                </a:lnTo>
                <a:lnTo>
                  <a:pt x="2259360" y="1956900"/>
                </a:lnTo>
                <a:lnTo>
                  <a:pt x="2262486" y="1958243"/>
                </a:lnTo>
                <a:lnTo>
                  <a:pt x="2265611" y="1960259"/>
                </a:lnTo>
                <a:lnTo>
                  <a:pt x="2268290" y="1962274"/>
                </a:lnTo>
                <a:lnTo>
                  <a:pt x="2270746" y="1964738"/>
                </a:lnTo>
                <a:lnTo>
                  <a:pt x="2272978" y="1967201"/>
                </a:lnTo>
                <a:lnTo>
                  <a:pt x="2274987" y="1969888"/>
                </a:lnTo>
                <a:lnTo>
                  <a:pt x="2276773" y="1972800"/>
                </a:lnTo>
                <a:lnTo>
                  <a:pt x="2278336" y="1975935"/>
                </a:lnTo>
                <a:lnTo>
                  <a:pt x="2279675" y="1979518"/>
                </a:lnTo>
                <a:lnTo>
                  <a:pt x="2280345" y="1982877"/>
                </a:lnTo>
                <a:lnTo>
                  <a:pt x="2280792" y="1986236"/>
                </a:lnTo>
                <a:lnTo>
                  <a:pt x="2281238" y="1990043"/>
                </a:lnTo>
                <a:lnTo>
                  <a:pt x="2280792" y="1993626"/>
                </a:lnTo>
                <a:lnTo>
                  <a:pt x="2280345" y="1996985"/>
                </a:lnTo>
                <a:lnTo>
                  <a:pt x="2279675" y="2000569"/>
                </a:lnTo>
                <a:lnTo>
                  <a:pt x="2278336" y="2003928"/>
                </a:lnTo>
                <a:lnTo>
                  <a:pt x="2276773" y="2007063"/>
                </a:lnTo>
                <a:lnTo>
                  <a:pt x="2274987" y="2009974"/>
                </a:lnTo>
                <a:lnTo>
                  <a:pt x="2272978" y="2012662"/>
                </a:lnTo>
                <a:lnTo>
                  <a:pt x="2270746" y="2015125"/>
                </a:lnTo>
                <a:lnTo>
                  <a:pt x="2268290" y="2017588"/>
                </a:lnTo>
                <a:lnTo>
                  <a:pt x="2265611" y="2019604"/>
                </a:lnTo>
                <a:lnTo>
                  <a:pt x="2262486" y="2021395"/>
                </a:lnTo>
                <a:lnTo>
                  <a:pt x="2259360" y="2022963"/>
                </a:lnTo>
                <a:lnTo>
                  <a:pt x="2256011" y="2024083"/>
                </a:lnTo>
                <a:lnTo>
                  <a:pt x="2252663" y="2024978"/>
                </a:lnTo>
                <a:lnTo>
                  <a:pt x="2249091" y="2025426"/>
                </a:lnTo>
                <a:lnTo>
                  <a:pt x="2245519" y="2025650"/>
                </a:lnTo>
                <a:lnTo>
                  <a:pt x="2241724" y="2025426"/>
                </a:lnTo>
                <a:lnTo>
                  <a:pt x="2238375" y="2024978"/>
                </a:lnTo>
                <a:lnTo>
                  <a:pt x="2235027" y="2024083"/>
                </a:lnTo>
                <a:lnTo>
                  <a:pt x="2231678" y="2022963"/>
                </a:lnTo>
                <a:lnTo>
                  <a:pt x="2228329" y="2021395"/>
                </a:lnTo>
                <a:lnTo>
                  <a:pt x="2225427" y="2019604"/>
                </a:lnTo>
                <a:lnTo>
                  <a:pt x="2222748" y="2017588"/>
                </a:lnTo>
                <a:lnTo>
                  <a:pt x="2220292" y="2015125"/>
                </a:lnTo>
                <a:lnTo>
                  <a:pt x="2217837" y="2012662"/>
                </a:lnTo>
                <a:lnTo>
                  <a:pt x="2216051" y="2009974"/>
                </a:lnTo>
                <a:lnTo>
                  <a:pt x="2214265" y="2007063"/>
                </a:lnTo>
                <a:lnTo>
                  <a:pt x="2212479" y="2003928"/>
                </a:lnTo>
                <a:lnTo>
                  <a:pt x="2211586" y="2000569"/>
                </a:lnTo>
                <a:lnTo>
                  <a:pt x="2210693" y="1996985"/>
                </a:lnTo>
                <a:lnTo>
                  <a:pt x="2210023" y="1993626"/>
                </a:lnTo>
                <a:lnTo>
                  <a:pt x="2209812" y="1990239"/>
                </a:lnTo>
                <a:lnTo>
                  <a:pt x="2208602" y="1989836"/>
                </a:lnTo>
                <a:lnTo>
                  <a:pt x="2207694" y="1989382"/>
                </a:lnTo>
                <a:lnTo>
                  <a:pt x="2206787" y="1989382"/>
                </a:lnTo>
                <a:lnTo>
                  <a:pt x="2206106" y="1989836"/>
                </a:lnTo>
                <a:lnTo>
                  <a:pt x="2205425" y="1990062"/>
                </a:lnTo>
                <a:lnTo>
                  <a:pt x="2204972" y="1990516"/>
                </a:lnTo>
                <a:lnTo>
                  <a:pt x="2204291" y="1991196"/>
                </a:lnTo>
                <a:lnTo>
                  <a:pt x="2203383" y="1992783"/>
                </a:lnTo>
                <a:lnTo>
                  <a:pt x="2202930" y="1995051"/>
                </a:lnTo>
                <a:lnTo>
                  <a:pt x="2202703" y="1997319"/>
                </a:lnTo>
                <a:lnTo>
                  <a:pt x="2202703" y="2000493"/>
                </a:lnTo>
                <a:lnTo>
                  <a:pt x="2202930" y="2003668"/>
                </a:lnTo>
                <a:lnTo>
                  <a:pt x="2203383" y="2007069"/>
                </a:lnTo>
                <a:lnTo>
                  <a:pt x="2204064" y="2010924"/>
                </a:lnTo>
                <a:lnTo>
                  <a:pt x="2205425" y="2014552"/>
                </a:lnTo>
                <a:lnTo>
                  <a:pt x="2206560" y="2018634"/>
                </a:lnTo>
                <a:lnTo>
                  <a:pt x="2208375" y="2022716"/>
                </a:lnTo>
                <a:lnTo>
                  <a:pt x="2210417" y="2026571"/>
                </a:lnTo>
                <a:lnTo>
                  <a:pt x="2212685" y="2030879"/>
                </a:lnTo>
                <a:lnTo>
                  <a:pt x="2215408" y="2035188"/>
                </a:lnTo>
                <a:lnTo>
                  <a:pt x="2218584" y="2040176"/>
                </a:lnTo>
                <a:lnTo>
                  <a:pt x="2226525" y="2051288"/>
                </a:lnTo>
                <a:lnTo>
                  <a:pt x="2235373" y="2063533"/>
                </a:lnTo>
                <a:lnTo>
                  <a:pt x="2244448" y="2076685"/>
                </a:lnTo>
                <a:lnTo>
                  <a:pt x="2248758" y="2083034"/>
                </a:lnTo>
                <a:lnTo>
                  <a:pt x="2252842" y="2089384"/>
                </a:lnTo>
                <a:lnTo>
                  <a:pt x="2256245" y="2095279"/>
                </a:lnTo>
                <a:lnTo>
                  <a:pt x="2259195" y="2100722"/>
                </a:lnTo>
                <a:lnTo>
                  <a:pt x="2261464" y="2105937"/>
                </a:lnTo>
                <a:lnTo>
                  <a:pt x="2263278" y="2110699"/>
                </a:lnTo>
                <a:lnTo>
                  <a:pt x="2263732" y="2112740"/>
                </a:lnTo>
                <a:lnTo>
                  <a:pt x="2263959" y="2114554"/>
                </a:lnTo>
                <a:lnTo>
                  <a:pt x="2263732" y="2116141"/>
                </a:lnTo>
                <a:lnTo>
                  <a:pt x="2263505" y="2117729"/>
                </a:lnTo>
                <a:lnTo>
                  <a:pt x="2263052" y="2119089"/>
                </a:lnTo>
                <a:lnTo>
                  <a:pt x="2261690" y="2120223"/>
                </a:lnTo>
                <a:lnTo>
                  <a:pt x="2260102" y="2121130"/>
                </a:lnTo>
                <a:lnTo>
                  <a:pt x="2258287" y="2121810"/>
                </a:lnTo>
                <a:lnTo>
                  <a:pt x="2255792" y="2122717"/>
                </a:lnTo>
                <a:lnTo>
                  <a:pt x="2253069" y="2123171"/>
                </a:lnTo>
                <a:lnTo>
                  <a:pt x="2250120" y="2123624"/>
                </a:lnTo>
                <a:lnTo>
                  <a:pt x="2246490" y="2123851"/>
                </a:lnTo>
                <a:lnTo>
                  <a:pt x="2239230" y="2124078"/>
                </a:lnTo>
                <a:lnTo>
                  <a:pt x="2230608" y="2124078"/>
                </a:lnTo>
                <a:lnTo>
                  <a:pt x="2221534" y="2123624"/>
                </a:lnTo>
                <a:lnTo>
                  <a:pt x="2212005" y="2122944"/>
                </a:lnTo>
                <a:lnTo>
                  <a:pt x="2202476" y="2121810"/>
                </a:lnTo>
                <a:lnTo>
                  <a:pt x="2192947" y="2120677"/>
                </a:lnTo>
                <a:lnTo>
                  <a:pt x="2175024" y="2118182"/>
                </a:lnTo>
                <a:lnTo>
                  <a:pt x="2160731" y="2115461"/>
                </a:lnTo>
                <a:lnTo>
                  <a:pt x="2150975" y="2113420"/>
                </a:lnTo>
                <a:lnTo>
                  <a:pt x="2144623" y="2112060"/>
                </a:lnTo>
                <a:lnTo>
                  <a:pt x="2138497" y="2110246"/>
                </a:lnTo>
                <a:lnTo>
                  <a:pt x="2135094" y="2109112"/>
                </a:lnTo>
                <a:lnTo>
                  <a:pt x="2131918" y="2107524"/>
                </a:lnTo>
                <a:lnTo>
                  <a:pt x="2128742" y="2105710"/>
                </a:lnTo>
                <a:lnTo>
                  <a:pt x="2125565" y="2103896"/>
                </a:lnTo>
                <a:lnTo>
                  <a:pt x="2122616" y="2101402"/>
                </a:lnTo>
                <a:lnTo>
                  <a:pt x="2119213" y="2098454"/>
                </a:lnTo>
                <a:lnTo>
                  <a:pt x="2116036" y="2094599"/>
                </a:lnTo>
                <a:lnTo>
                  <a:pt x="2112860" y="2090744"/>
                </a:lnTo>
                <a:lnTo>
                  <a:pt x="2109684" y="2085755"/>
                </a:lnTo>
                <a:lnTo>
                  <a:pt x="2106508" y="2080313"/>
                </a:lnTo>
                <a:lnTo>
                  <a:pt x="2103558" y="2073964"/>
                </a:lnTo>
                <a:lnTo>
                  <a:pt x="2100155" y="2066934"/>
                </a:lnTo>
                <a:lnTo>
                  <a:pt x="2093576" y="2051514"/>
                </a:lnTo>
                <a:lnTo>
                  <a:pt x="2086543" y="2035641"/>
                </a:lnTo>
                <a:lnTo>
                  <a:pt x="2079283" y="2019768"/>
                </a:lnTo>
                <a:lnTo>
                  <a:pt x="2072703" y="2005028"/>
                </a:lnTo>
                <a:lnTo>
                  <a:pt x="2065897" y="1991650"/>
                </a:lnTo>
                <a:lnTo>
                  <a:pt x="2060225" y="1980538"/>
                </a:lnTo>
                <a:lnTo>
                  <a:pt x="2057503" y="1976003"/>
                </a:lnTo>
                <a:lnTo>
                  <a:pt x="2055234" y="1972375"/>
                </a:lnTo>
                <a:lnTo>
                  <a:pt x="2053192" y="1969200"/>
                </a:lnTo>
                <a:lnTo>
                  <a:pt x="2051377" y="1967159"/>
                </a:lnTo>
                <a:lnTo>
                  <a:pt x="2049562" y="1966026"/>
                </a:lnTo>
                <a:lnTo>
                  <a:pt x="2047520" y="1964892"/>
                </a:lnTo>
                <a:lnTo>
                  <a:pt x="2045705" y="1964438"/>
                </a:lnTo>
                <a:lnTo>
                  <a:pt x="2043436" y="1964212"/>
                </a:lnTo>
                <a:lnTo>
                  <a:pt x="2041168" y="1964438"/>
                </a:lnTo>
                <a:lnTo>
                  <a:pt x="2038899" y="1964665"/>
                </a:lnTo>
                <a:lnTo>
                  <a:pt x="2036630" y="1965345"/>
                </a:lnTo>
                <a:lnTo>
                  <a:pt x="2034588" y="1966252"/>
                </a:lnTo>
                <a:lnTo>
                  <a:pt x="2030278" y="1967840"/>
                </a:lnTo>
                <a:lnTo>
                  <a:pt x="2026875" y="1969654"/>
                </a:lnTo>
                <a:lnTo>
                  <a:pt x="2023925" y="1971468"/>
                </a:lnTo>
                <a:lnTo>
                  <a:pt x="2023018" y="1971241"/>
                </a:lnTo>
                <a:lnTo>
                  <a:pt x="2021430" y="1970107"/>
                </a:lnTo>
                <a:lnTo>
                  <a:pt x="2018253" y="1968066"/>
                </a:lnTo>
                <a:lnTo>
                  <a:pt x="2014396" y="1964892"/>
                </a:lnTo>
                <a:lnTo>
                  <a:pt x="2009405" y="1960130"/>
                </a:lnTo>
                <a:lnTo>
                  <a:pt x="2006456" y="1956955"/>
                </a:lnTo>
                <a:lnTo>
                  <a:pt x="2003280" y="1953554"/>
                </a:lnTo>
                <a:lnTo>
                  <a:pt x="1999650" y="1949245"/>
                </a:lnTo>
                <a:lnTo>
                  <a:pt x="1996020" y="1944710"/>
                </a:lnTo>
                <a:lnTo>
                  <a:pt x="1991709" y="1939041"/>
                </a:lnTo>
                <a:lnTo>
                  <a:pt x="1987625" y="1933145"/>
                </a:lnTo>
                <a:lnTo>
                  <a:pt x="1980138" y="1922487"/>
                </a:lnTo>
                <a:lnTo>
                  <a:pt x="1974013" y="1914097"/>
                </a:lnTo>
                <a:lnTo>
                  <a:pt x="1968794" y="1907068"/>
                </a:lnTo>
                <a:lnTo>
                  <a:pt x="1964938" y="1901399"/>
                </a:lnTo>
                <a:lnTo>
                  <a:pt x="1963350" y="1898904"/>
                </a:lnTo>
                <a:lnTo>
                  <a:pt x="1961988" y="1896637"/>
                </a:lnTo>
                <a:lnTo>
                  <a:pt x="1961081" y="1894596"/>
                </a:lnTo>
                <a:lnTo>
                  <a:pt x="1960400" y="1892555"/>
                </a:lnTo>
                <a:lnTo>
                  <a:pt x="1959720" y="1890287"/>
                </a:lnTo>
                <a:lnTo>
                  <a:pt x="1959720" y="1888247"/>
                </a:lnTo>
                <a:lnTo>
                  <a:pt x="1959720" y="1885752"/>
                </a:lnTo>
                <a:lnTo>
                  <a:pt x="1960173" y="1883711"/>
                </a:lnTo>
                <a:lnTo>
                  <a:pt x="1959493" y="1884845"/>
                </a:lnTo>
                <a:lnTo>
                  <a:pt x="1958358" y="1888247"/>
                </a:lnTo>
                <a:lnTo>
                  <a:pt x="1956997" y="1893462"/>
                </a:lnTo>
                <a:lnTo>
                  <a:pt x="1956543" y="1896410"/>
                </a:lnTo>
                <a:lnTo>
                  <a:pt x="1956089" y="1900038"/>
                </a:lnTo>
                <a:lnTo>
                  <a:pt x="1955636" y="1903440"/>
                </a:lnTo>
                <a:lnTo>
                  <a:pt x="1955636" y="1907068"/>
                </a:lnTo>
                <a:lnTo>
                  <a:pt x="1955863" y="1911149"/>
                </a:lnTo>
                <a:lnTo>
                  <a:pt x="1956543" y="1915004"/>
                </a:lnTo>
                <a:lnTo>
                  <a:pt x="1957678" y="1918859"/>
                </a:lnTo>
                <a:lnTo>
                  <a:pt x="1958812" y="1922487"/>
                </a:lnTo>
                <a:lnTo>
                  <a:pt x="1960854" y="1926342"/>
                </a:lnTo>
                <a:lnTo>
                  <a:pt x="1961988" y="1927930"/>
                </a:lnTo>
                <a:lnTo>
                  <a:pt x="1963576" y="1929744"/>
                </a:lnTo>
                <a:lnTo>
                  <a:pt x="1978777" y="1948111"/>
                </a:lnTo>
                <a:lnTo>
                  <a:pt x="1992163" y="1964665"/>
                </a:lnTo>
                <a:lnTo>
                  <a:pt x="2003960" y="1980085"/>
                </a:lnTo>
                <a:lnTo>
                  <a:pt x="2013943" y="1993917"/>
                </a:lnTo>
                <a:lnTo>
                  <a:pt x="2022337" y="2006389"/>
                </a:lnTo>
                <a:lnTo>
                  <a:pt x="2029597" y="2017500"/>
                </a:lnTo>
                <a:lnTo>
                  <a:pt x="2035496" y="2027478"/>
                </a:lnTo>
                <a:lnTo>
                  <a:pt x="2040260" y="2035868"/>
                </a:lnTo>
                <a:lnTo>
                  <a:pt x="2043890" y="2043351"/>
                </a:lnTo>
                <a:lnTo>
                  <a:pt x="2046840" y="2049700"/>
                </a:lnTo>
                <a:lnTo>
                  <a:pt x="2048881" y="2054916"/>
                </a:lnTo>
                <a:lnTo>
                  <a:pt x="2050470" y="2058998"/>
                </a:lnTo>
                <a:lnTo>
                  <a:pt x="2051377" y="2062172"/>
                </a:lnTo>
                <a:lnTo>
                  <a:pt x="2051604" y="2064440"/>
                </a:lnTo>
                <a:lnTo>
                  <a:pt x="2051831" y="2066027"/>
                </a:lnTo>
                <a:lnTo>
                  <a:pt x="2051831" y="2091198"/>
                </a:lnTo>
                <a:lnTo>
                  <a:pt x="2051831" y="2092105"/>
                </a:lnTo>
                <a:lnTo>
                  <a:pt x="2051377" y="2092785"/>
                </a:lnTo>
                <a:lnTo>
                  <a:pt x="2050923" y="2093465"/>
                </a:lnTo>
                <a:lnTo>
                  <a:pt x="2050016" y="2093919"/>
                </a:lnTo>
                <a:lnTo>
                  <a:pt x="2048428" y="2094372"/>
                </a:lnTo>
                <a:lnTo>
                  <a:pt x="2046159" y="2094826"/>
                </a:lnTo>
                <a:lnTo>
                  <a:pt x="2045251" y="2095279"/>
                </a:lnTo>
                <a:lnTo>
                  <a:pt x="2044117" y="2095960"/>
                </a:lnTo>
                <a:lnTo>
                  <a:pt x="2043210" y="2096640"/>
                </a:lnTo>
                <a:lnTo>
                  <a:pt x="2042075" y="2097320"/>
                </a:lnTo>
                <a:lnTo>
                  <a:pt x="2041395" y="2098681"/>
                </a:lnTo>
                <a:lnTo>
                  <a:pt x="2040941" y="2100041"/>
                </a:lnTo>
                <a:lnTo>
                  <a:pt x="2040714" y="2101855"/>
                </a:lnTo>
                <a:lnTo>
                  <a:pt x="2040487" y="2104123"/>
                </a:lnTo>
                <a:lnTo>
                  <a:pt x="2040487" y="2110019"/>
                </a:lnTo>
                <a:lnTo>
                  <a:pt x="2040260" y="2113647"/>
                </a:lnTo>
                <a:lnTo>
                  <a:pt x="2040033" y="2117502"/>
                </a:lnTo>
                <a:lnTo>
                  <a:pt x="2039353" y="2121584"/>
                </a:lnTo>
                <a:lnTo>
                  <a:pt x="2038672" y="2125892"/>
                </a:lnTo>
                <a:lnTo>
                  <a:pt x="2037538" y="2130427"/>
                </a:lnTo>
                <a:lnTo>
                  <a:pt x="2036176" y="2134509"/>
                </a:lnTo>
                <a:lnTo>
                  <a:pt x="2034135" y="2138591"/>
                </a:lnTo>
                <a:lnTo>
                  <a:pt x="2032093" y="2142219"/>
                </a:lnTo>
                <a:lnTo>
                  <a:pt x="2030731" y="2144033"/>
                </a:lnTo>
                <a:lnTo>
                  <a:pt x="2029370" y="2145620"/>
                </a:lnTo>
                <a:lnTo>
                  <a:pt x="2027782" y="2147208"/>
                </a:lnTo>
                <a:lnTo>
                  <a:pt x="2025740" y="2148795"/>
                </a:lnTo>
                <a:lnTo>
                  <a:pt x="2024152" y="2149929"/>
                </a:lnTo>
                <a:lnTo>
                  <a:pt x="2022110" y="2150836"/>
                </a:lnTo>
                <a:lnTo>
                  <a:pt x="2019841" y="2151970"/>
                </a:lnTo>
                <a:lnTo>
                  <a:pt x="2017346" y="2152877"/>
                </a:lnTo>
                <a:lnTo>
                  <a:pt x="2014850" y="2153330"/>
                </a:lnTo>
                <a:lnTo>
                  <a:pt x="2012128" y="2153784"/>
                </a:lnTo>
                <a:lnTo>
                  <a:pt x="2009178" y="2154237"/>
                </a:lnTo>
                <a:lnTo>
                  <a:pt x="2006002" y="2153784"/>
                </a:lnTo>
                <a:lnTo>
                  <a:pt x="1999650" y="2153557"/>
                </a:lnTo>
                <a:lnTo>
                  <a:pt x="1993978" y="2153103"/>
                </a:lnTo>
                <a:lnTo>
                  <a:pt x="1988533" y="2152423"/>
                </a:lnTo>
                <a:lnTo>
                  <a:pt x="1983541" y="2151516"/>
                </a:lnTo>
                <a:lnTo>
                  <a:pt x="1979231" y="2150155"/>
                </a:lnTo>
                <a:lnTo>
                  <a:pt x="1975147" y="2148795"/>
                </a:lnTo>
                <a:lnTo>
                  <a:pt x="1971517" y="2146754"/>
                </a:lnTo>
                <a:lnTo>
                  <a:pt x="1968341" y="2144486"/>
                </a:lnTo>
                <a:lnTo>
                  <a:pt x="1966753" y="2142899"/>
                </a:lnTo>
                <a:lnTo>
                  <a:pt x="1965618" y="2141539"/>
                </a:lnTo>
                <a:lnTo>
                  <a:pt x="1964257" y="2139951"/>
                </a:lnTo>
                <a:lnTo>
                  <a:pt x="1963123" y="2138364"/>
                </a:lnTo>
                <a:lnTo>
                  <a:pt x="1961988" y="2136550"/>
                </a:lnTo>
                <a:lnTo>
                  <a:pt x="1961081" y="2134509"/>
                </a:lnTo>
                <a:lnTo>
                  <a:pt x="1959493" y="2130427"/>
                </a:lnTo>
                <a:lnTo>
                  <a:pt x="1958585" y="2125439"/>
                </a:lnTo>
                <a:lnTo>
                  <a:pt x="1957904" y="2119996"/>
                </a:lnTo>
                <a:lnTo>
                  <a:pt x="1957451" y="2113647"/>
                </a:lnTo>
                <a:lnTo>
                  <a:pt x="1957678" y="2107071"/>
                </a:lnTo>
                <a:lnTo>
                  <a:pt x="1957904" y="2103443"/>
                </a:lnTo>
                <a:lnTo>
                  <a:pt x="1958358" y="2100041"/>
                </a:lnTo>
                <a:lnTo>
                  <a:pt x="1958812" y="2097093"/>
                </a:lnTo>
                <a:lnTo>
                  <a:pt x="1959720" y="2094146"/>
                </a:lnTo>
                <a:lnTo>
                  <a:pt x="1960854" y="2091424"/>
                </a:lnTo>
                <a:lnTo>
                  <a:pt x="1961988" y="2088930"/>
                </a:lnTo>
                <a:lnTo>
                  <a:pt x="1963576" y="2086436"/>
                </a:lnTo>
                <a:lnTo>
                  <a:pt x="1964938" y="2084168"/>
                </a:lnTo>
                <a:lnTo>
                  <a:pt x="1966526" y="2082127"/>
                </a:lnTo>
                <a:lnTo>
                  <a:pt x="1968341" y="2080313"/>
                </a:lnTo>
                <a:lnTo>
                  <a:pt x="1970156" y="2078499"/>
                </a:lnTo>
                <a:lnTo>
                  <a:pt x="1972198" y="2076912"/>
                </a:lnTo>
                <a:lnTo>
                  <a:pt x="1976281" y="2074191"/>
                </a:lnTo>
                <a:lnTo>
                  <a:pt x="1980365" y="2071923"/>
                </a:lnTo>
                <a:lnTo>
                  <a:pt x="1984903" y="2070109"/>
                </a:lnTo>
                <a:lnTo>
                  <a:pt x="1988986" y="2068748"/>
                </a:lnTo>
                <a:lnTo>
                  <a:pt x="1993297" y="2067615"/>
                </a:lnTo>
                <a:lnTo>
                  <a:pt x="1997608" y="2067161"/>
                </a:lnTo>
                <a:lnTo>
                  <a:pt x="2001011" y="2066707"/>
                </a:lnTo>
                <a:lnTo>
                  <a:pt x="2004187" y="2066707"/>
                </a:lnTo>
                <a:lnTo>
                  <a:pt x="2006910" y="2066707"/>
                </a:lnTo>
                <a:lnTo>
                  <a:pt x="2008951" y="2066934"/>
                </a:lnTo>
                <a:lnTo>
                  <a:pt x="2010313" y="2066934"/>
                </a:lnTo>
                <a:lnTo>
                  <a:pt x="2011447" y="2066934"/>
                </a:lnTo>
                <a:lnTo>
                  <a:pt x="2012354" y="2066707"/>
                </a:lnTo>
                <a:lnTo>
                  <a:pt x="2012808" y="2065800"/>
                </a:lnTo>
                <a:lnTo>
                  <a:pt x="2013262" y="2065120"/>
                </a:lnTo>
                <a:lnTo>
                  <a:pt x="2013262" y="2063533"/>
                </a:lnTo>
                <a:lnTo>
                  <a:pt x="2012581" y="2062172"/>
                </a:lnTo>
                <a:lnTo>
                  <a:pt x="2011674" y="2059905"/>
                </a:lnTo>
                <a:lnTo>
                  <a:pt x="2008951" y="2054462"/>
                </a:lnTo>
                <a:lnTo>
                  <a:pt x="2004187" y="2046752"/>
                </a:lnTo>
                <a:lnTo>
                  <a:pt x="1997608" y="2036548"/>
                </a:lnTo>
                <a:lnTo>
                  <a:pt x="1988986" y="2023850"/>
                </a:lnTo>
                <a:lnTo>
                  <a:pt x="1984222" y="2017047"/>
                </a:lnTo>
                <a:lnTo>
                  <a:pt x="1978777" y="2010017"/>
                </a:lnTo>
                <a:lnTo>
                  <a:pt x="1972878" y="2002988"/>
                </a:lnTo>
                <a:lnTo>
                  <a:pt x="1966980" y="1995958"/>
                </a:lnTo>
                <a:lnTo>
                  <a:pt x="1960854" y="1988928"/>
                </a:lnTo>
                <a:lnTo>
                  <a:pt x="1954274" y="1982126"/>
                </a:lnTo>
                <a:lnTo>
                  <a:pt x="1947922" y="1975323"/>
                </a:lnTo>
                <a:lnTo>
                  <a:pt x="1941569" y="1968973"/>
                </a:lnTo>
                <a:lnTo>
                  <a:pt x="1928638" y="1956502"/>
                </a:lnTo>
                <a:lnTo>
                  <a:pt x="1916159" y="1945164"/>
                </a:lnTo>
                <a:lnTo>
                  <a:pt x="1904816" y="1935186"/>
                </a:lnTo>
                <a:lnTo>
                  <a:pt x="1894606" y="1926796"/>
                </a:lnTo>
                <a:lnTo>
                  <a:pt x="1891884" y="1924528"/>
                </a:lnTo>
                <a:lnTo>
                  <a:pt x="1889161" y="1922487"/>
                </a:lnTo>
                <a:lnTo>
                  <a:pt x="1883716" y="1919086"/>
                </a:lnTo>
                <a:lnTo>
                  <a:pt x="1878498" y="1916592"/>
                </a:lnTo>
                <a:lnTo>
                  <a:pt x="1873961" y="1914324"/>
                </a:lnTo>
                <a:lnTo>
                  <a:pt x="1870104" y="1912964"/>
                </a:lnTo>
                <a:lnTo>
                  <a:pt x="1867154" y="1912056"/>
                </a:lnTo>
                <a:lnTo>
                  <a:pt x="1864659" y="1911376"/>
                </a:lnTo>
                <a:lnTo>
                  <a:pt x="1864659" y="1948338"/>
                </a:lnTo>
                <a:lnTo>
                  <a:pt x="1889842" y="1949699"/>
                </a:lnTo>
                <a:lnTo>
                  <a:pt x="1893699" y="1950152"/>
                </a:lnTo>
                <a:lnTo>
                  <a:pt x="1897329" y="1950833"/>
                </a:lnTo>
                <a:lnTo>
                  <a:pt x="1900959" y="1951966"/>
                </a:lnTo>
                <a:lnTo>
                  <a:pt x="1904362" y="1953327"/>
                </a:lnTo>
                <a:lnTo>
                  <a:pt x="1907538" y="1954914"/>
                </a:lnTo>
                <a:lnTo>
                  <a:pt x="1910488" y="1956955"/>
                </a:lnTo>
                <a:lnTo>
                  <a:pt x="1913210" y="1959223"/>
                </a:lnTo>
                <a:lnTo>
                  <a:pt x="1915933" y="1961717"/>
                </a:lnTo>
                <a:lnTo>
                  <a:pt x="1918201" y="1964438"/>
                </a:lnTo>
                <a:lnTo>
                  <a:pt x="1920243" y="1967386"/>
                </a:lnTo>
                <a:lnTo>
                  <a:pt x="1922058" y="1970334"/>
                </a:lnTo>
                <a:lnTo>
                  <a:pt x="1923646" y="1973962"/>
                </a:lnTo>
                <a:lnTo>
                  <a:pt x="1924554" y="1977137"/>
                </a:lnTo>
                <a:lnTo>
                  <a:pt x="1925688" y="1980765"/>
                </a:lnTo>
                <a:lnTo>
                  <a:pt x="1926142" y="1984620"/>
                </a:lnTo>
                <a:lnTo>
                  <a:pt x="1926369" y="1988248"/>
                </a:lnTo>
                <a:lnTo>
                  <a:pt x="1926142" y="1992103"/>
                </a:lnTo>
                <a:lnTo>
                  <a:pt x="1925688" y="1996185"/>
                </a:lnTo>
                <a:lnTo>
                  <a:pt x="1924554" y="1999813"/>
                </a:lnTo>
                <a:lnTo>
                  <a:pt x="1923419" y="2003441"/>
                </a:lnTo>
                <a:lnTo>
                  <a:pt x="1921604" y="2006616"/>
                </a:lnTo>
                <a:lnTo>
                  <a:pt x="1919563" y="2009790"/>
                </a:lnTo>
                <a:lnTo>
                  <a:pt x="1917294" y="2012738"/>
                </a:lnTo>
                <a:lnTo>
                  <a:pt x="1915025" y="2015459"/>
                </a:lnTo>
                <a:lnTo>
                  <a:pt x="1912303" y="2017954"/>
                </a:lnTo>
                <a:lnTo>
                  <a:pt x="1909126" y="2020221"/>
                </a:lnTo>
                <a:lnTo>
                  <a:pt x="1905950" y="2022262"/>
                </a:lnTo>
                <a:lnTo>
                  <a:pt x="1902774" y="2023850"/>
                </a:lnTo>
                <a:lnTo>
                  <a:pt x="1899144" y="2025210"/>
                </a:lnTo>
                <a:lnTo>
                  <a:pt x="1895514" y="2026117"/>
                </a:lnTo>
                <a:lnTo>
                  <a:pt x="1891657" y="2026571"/>
                </a:lnTo>
                <a:lnTo>
                  <a:pt x="1887573" y="2027024"/>
                </a:lnTo>
                <a:lnTo>
                  <a:pt x="1883716" y="2026571"/>
                </a:lnTo>
                <a:lnTo>
                  <a:pt x="1879859" y="2026117"/>
                </a:lnTo>
                <a:lnTo>
                  <a:pt x="1876229" y="2025210"/>
                </a:lnTo>
                <a:lnTo>
                  <a:pt x="1872826" y="2023850"/>
                </a:lnTo>
                <a:lnTo>
                  <a:pt x="1869196" y="2022262"/>
                </a:lnTo>
                <a:lnTo>
                  <a:pt x="1866020" y="2020448"/>
                </a:lnTo>
                <a:lnTo>
                  <a:pt x="1863071" y="2018181"/>
                </a:lnTo>
                <a:lnTo>
                  <a:pt x="1860348" y="2015686"/>
                </a:lnTo>
                <a:lnTo>
                  <a:pt x="1857852" y="2012965"/>
                </a:lnTo>
                <a:lnTo>
                  <a:pt x="1855584" y="2010017"/>
                </a:lnTo>
                <a:lnTo>
                  <a:pt x="1853996" y="2006843"/>
                </a:lnTo>
                <a:lnTo>
                  <a:pt x="1852181" y="2003441"/>
                </a:lnTo>
                <a:lnTo>
                  <a:pt x="1850819" y="1999813"/>
                </a:lnTo>
                <a:lnTo>
                  <a:pt x="1849912" y="1996185"/>
                </a:lnTo>
                <a:lnTo>
                  <a:pt x="1849231" y="1992557"/>
                </a:lnTo>
                <a:lnTo>
                  <a:pt x="1849231" y="1988475"/>
                </a:lnTo>
                <a:lnTo>
                  <a:pt x="1849231" y="1982806"/>
                </a:lnTo>
                <a:lnTo>
                  <a:pt x="1831762" y="1982806"/>
                </a:lnTo>
                <a:lnTo>
                  <a:pt x="1831308" y="1949019"/>
                </a:lnTo>
                <a:lnTo>
                  <a:pt x="1768010" y="1948338"/>
                </a:lnTo>
                <a:lnTo>
                  <a:pt x="1768010" y="1895730"/>
                </a:lnTo>
                <a:lnTo>
                  <a:pt x="1765287" y="1895730"/>
                </a:lnTo>
                <a:lnTo>
                  <a:pt x="1755986" y="1896183"/>
                </a:lnTo>
                <a:lnTo>
                  <a:pt x="1754170" y="1896410"/>
                </a:lnTo>
                <a:lnTo>
                  <a:pt x="1752356" y="1897090"/>
                </a:lnTo>
                <a:lnTo>
                  <a:pt x="1748045" y="1898678"/>
                </a:lnTo>
                <a:lnTo>
                  <a:pt x="1743280" y="1900945"/>
                </a:lnTo>
                <a:lnTo>
                  <a:pt x="1737836" y="1903666"/>
                </a:lnTo>
                <a:lnTo>
                  <a:pt x="1726492" y="1909562"/>
                </a:lnTo>
                <a:lnTo>
                  <a:pt x="1720139" y="1912964"/>
                </a:lnTo>
                <a:lnTo>
                  <a:pt x="1714014" y="1915911"/>
                </a:lnTo>
                <a:lnTo>
                  <a:pt x="1710837" y="1917272"/>
                </a:lnTo>
                <a:lnTo>
                  <a:pt x="1706754" y="1919540"/>
                </a:lnTo>
                <a:lnTo>
                  <a:pt x="1697905" y="1924755"/>
                </a:lnTo>
                <a:lnTo>
                  <a:pt x="1687923" y="1930878"/>
                </a:lnTo>
                <a:lnTo>
                  <a:pt x="1677487" y="1937907"/>
                </a:lnTo>
                <a:lnTo>
                  <a:pt x="1667050" y="1945164"/>
                </a:lnTo>
                <a:lnTo>
                  <a:pt x="1657522" y="1951966"/>
                </a:lnTo>
                <a:lnTo>
                  <a:pt x="1648674" y="1958542"/>
                </a:lnTo>
                <a:lnTo>
                  <a:pt x="1642094" y="1963758"/>
                </a:lnTo>
                <a:lnTo>
                  <a:pt x="1638237" y="1966706"/>
                </a:lnTo>
                <a:lnTo>
                  <a:pt x="1633700" y="1971241"/>
                </a:lnTo>
                <a:lnTo>
                  <a:pt x="1620541" y="1983486"/>
                </a:lnTo>
                <a:lnTo>
                  <a:pt x="1587417" y="2015459"/>
                </a:lnTo>
                <a:lnTo>
                  <a:pt x="1555882" y="2046299"/>
                </a:lnTo>
                <a:lnTo>
                  <a:pt x="1544765" y="2056730"/>
                </a:lnTo>
                <a:lnTo>
                  <a:pt x="1541362" y="2060131"/>
                </a:lnTo>
                <a:lnTo>
                  <a:pt x="1539093" y="2061945"/>
                </a:lnTo>
                <a:lnTo>
                  <a:pt x="1536597" y="2063986"/>
                </a:lnTo>
                <a:lnTo>
                  <a:pt x="1534328" y="2066027"/>
                </a:lnTo>
                <a:lnTo>
                  <a:pt x="1532513" y="2068522"/>
                </a:lnTo>
                <a:lnTo>
                  <a:pt x="1530925" y="2071016"/>
                </a:lnTo>
                <a:lnTo>
                  <a:pt x="1530018" y="2073284"/>
                </a:lnTo>
                <a:lnTo>
                  <a:pt x="1529791" y="2074644"/>
                </a:lnTo>
                <a:lnTo>
                  <a:pt x="1529791" y="2075551"/>
                </a:lnTo>
                <a:lnTo>
                  <a:pt x="1530018" y="2076458"/>
                </a:lnTo>
                <a:lnTo>
                  <a:pt x="1530245" y="2077365"/>
                </a:lnTo>
                <a:lnTo>
                  <a:pt x="1530925" y="2077819"/>
                </a:lnTo>
                <a:lnTo>
                  <a:pt x="1531833" y="2078272"/>
                </a:lnTo>
                <a:lnTo>
                  <a:pt x="1534102" y="2079179"/>
                </a:lnTo>
                <a:lnTo>
                  <a:pt x="1536824" y="2080993"/>
                </a:lnTo>
                <a:lnTo>
                  <a:pt x="1538185" y="2081900"/>
                </a:lnTo>
                <a:lnTo>
                  <a:pt x="1539547" y="2083488"/>
                </a:lnTo>
                <a:lnTo>
                  <a:pt x="1541135" y="2084848"/>
                </a:lnTo>
                <a:lnTo>
                  <a:pt x="1542269" y="2086662"/>
                </a:lnTo>
                <a:lnTo>
                  <a:pt x="1543857" y="2088930"/>
                </a:lnTo>
                <a:lnTo>
                  <a:pt x="1544992" y="2091198"/>
                </a:lnTo>
                <a:lnTo>
                  <a:pt x="1546126" y="2093919"/>
                </a:lnTo>
                <a:lnTo>
                  <a:pt x="1547033" y="2096867"/>
                </a:lnTo>
                <a:lnTo>
                  <a:pt x="1547714" y="2100268"/>
                </a:lnTo>
                <a:lnTo>
                  <a:pt x="1548395" y="2103896"/>
                </a:lnTo>
                <a:lnTo>
                  <a:pt x="1548622" y="2107978"/>
                </a:lnTo>
                <a:lnTo>
                  <a:pt x="1548622" y="2112513"/>
                </a:lnTo>
                <a:lnTo>
                  <a:pt x="1548395" y="2114781"/>
                </a:lnTo>
                <a:lnTo>
                  <a:pt x="1548168" y="2117048"/>
                </a:lnTo>
                <a:lnTo>
                  <a:pt x="1547487" y="2119089"/>
                </a:lnTo>
                <a:lnTo>
                  <a:pt x="1546807" y="2121130"/>
                </a:lnTo>
                <a:lnTo>
                  <a:pt x="1546126" y="2123398"/>
                </a:lnTo>
                <a:lnTo>
                  <a:pt x="1544992" y="2125439"/>
                </a:lnTo>
                <a:lnTo>
                  <a:pt x="1544084" y="2127253"/>
                </a:lnTo>
                <a:lnTo>
                  <a:pt x="1542950" y="2129067"/>
                </a:lnTo>
                <a:lnTo>
                  <a:pt x="1539773" y="2132922"/>
                </a:lnTo>
                <a:lnTo>
                  <a:pt x="1536370" y="2136096"/>
                </a:lnTo>
                <a:lnTo>
                  <a:pt x="1532740" y="2139044"/>
                </a:lnTo>
                <a:lnTo>
                  <a:pt x="1528657" y="2141765"/>
                </a:lnTo>
                <a:lnTo>
                  <a:pt x="1524346" y="2144260"/>
                </a:lnTo>
                <a:lnTo>
                  <a:pt x="1519582" y="2146301"/>
                </a:lnTo>
                <a:lnTo>
                  <a:pt x="1514817" y="2147888"/>
                </a:lnTo>
                <a:lnTo>
                  <a:pt x="1509826" y="2149248"/>
                </a:lnTo>
                <a:lnTo>
                  <a:pt x="1504835" y="2150155"/>
                </a:lnTo>
                <a:lnTo>
                  <a:pt x="1499843" y="2150836"/>
                </a:lnTo>
                <a:lnTo>
                  <a:pt x="1494625" y="2151063"/>
                </a:lnTo>
                <a:lnTo>
                  <a:pt x="1490088" y="2150836"/>
                </a:lnTo>
                <a:lnTo>
                  <a:pt x="1485323" y="2150382"/>
                </a:lnTo>
                <a:lnTo>
                  <a:pt x="1481013" y="2149475"/>
                </a:lnTo>
                <a:lnTo>
                  <a:pt x="1477383" y="2147888"/>
                </a:lnTo>
                <a:lnTo>
                  <a:pt x="1474206" y="2146527"/>
                </a:lnTo>
                <a:lnTo>
                  <a:pt x="1471257" y="2144260"/>
                </a:lnTo>
                <a:lnTo>
                  <a:pt x="1468761" y="2141992"/>
                </a:lnTo>
                <a:lnTo>
                  <a:pt x="1466493" y="2139271"/>
                </a:lnTo>
                <a:lnTo>
                  <a:pt x="1464451" y="2136323"/>
                </a:lnTo>
                <a:lnTo>
                  <a:pt x="1462863" y="2133375"/>
                </a:lnTo>
                <a:lnTo>
                  <a:pt x="1461728" y="2129747"/>
                </a:lnTo>
                <a:lnTo>
                  <a:pt x="1460821" y="2126119"/>
                </a:lnTo>
                <a:lnTo>
                  <a:pt x="1459913" y="2122491"/>
                </a:lnTo>
                <a:lnTo>
                  <a:pt x="1459460" y="2118409"/>
                </a:lnTo>
                <a:lnTo>
                  <a:pt x="1459233" y="2114327"/>
                </a:lnTo>
                <a:lnTo>
                  <a:pt x="1459006" y="2110019"/>
                </a:lnTo>
                <a:lnTo>
                  <a:pt x="1459006" y="2105710"/>
                </a:lnTo>
                <a:lnTo>
                  <a:pt x="1459460" y="2101629"/>
                </a:lnTo>
                <a:lnTo>
                  <a:pt x="1460140" y="2097774"/>
                </a:lnTo>
                <a:lnTo>
                  <a:pt x="1461275" y="2094372"/>
                </a:lnTo>
                <a:lnTo>
                  <a:pt x="1462409" y="2091424"/>
                </a:lnTo>
                <a:lnTo>
                  <a:pt x="1464224" y="2088703"/>
                </a:lnTo>
                <a:lnTo>
                  <a:pt x="1466039" y="2086209"/>
                </a:lnTo>
                <a:lnTo>
                  <a:pt x="1467854" y="2084168"/>
                </a:lnTo>
                <a:lnTo>
                  <a:pt x="1469896" y="2082581"/>
                </a:lnTo>
                <a:lnTo>
                  <a:pt x="1472165" y="2080993"/>
                </a:lnTo>
                <a:lnTo>
                  <a:pt x="1474433" y="2079860"/>
                </a:lnTo>
                <a:lnTo>
                  <a:pt x="1476702" y="2078726"/>
                </a:lnTo>
                <a:lnTo>
                  <a:pt x="1478517" y="2077819"/>
                </a:lnTo>
                <a:lnTo>
                  <a:pt x="1482601" y="2076685"/>
                </a:lnTo>
                <a:lnTo>
                  <a:pt x="1485777" y="2076231"/>
                </a:lnTo>
                <a:lnTo>
                  <a:pt x="1487365" y="2076005"/>
                </a:lnTo>
                <a:lnTo>
                  <a:pt x="1488273" y="2075778"/>
                </a:lnTo>
                <a:lnTo>
                  <a:pt x="1489180" y="2075324"/>
                </a:lnTo>
                <a:lnTo>
                  <a:pt x="1490315" y="2074644"/>
                </a:lnTo>
                <a:lnTo>
                  <a:pt x="1491903" y="2073057"/>
                </a:lnTo>
                <a:lnTo>
                  <a:pt x="1493264" y="2071016"/>
                </a:lnTo>
                <a:lnTo>
                  <a:pt x="1494398" y="2068748"/>
                </a:lnTo>
                <a:lnTo>
                  <a:pt x="1495760" y="2066254"/>
                </a:lnTo>
                <a:lnTo>
                  <a:pt x="1496894" y="2063986"/>
                </a:lnTo>
                <a:lnTo>
                  <a:pt x="1498709" y="2061038"/>
                </a:lnTo>
                <a:lnTo>
                  <a:pt x="1502112" y="2056503"/>
                </a:lnTo>
                <a:lnTo>
                  <a:pt x="1508692" y="2048793"/>
                </a:lnTo>
                <a:lnTo>
                  <a:pt x="1526615" y="2027251"/>
                </a:lnTo>
                <a:lnTo>
                  <a:pt x="1547033" y="2003895"/>
                </a:lnTo>
                <a:lnTo>
                  <a:pt x="1555655" y="1993917"/>
                </a:lnTo>
                <a:lnTo>
                  <a:pt x="1562688" y="1986434"/>
                </a:lnTo>
                <a:lnTo>
                  <a:pt x="1565864" y="1983033"/>
                </a:lnTo>
                <a:lnTo>
                  <a:pt x="1570175" y="1979178"/>
                </a:lnTo>
                <a:lnTo>
                  <a:pt x="1581065" y="1969200"/>
                </a:lnTo>
                <a:lnTo>
                  <a:pt x="1593997" y="1957635"/>
                </a:lnTo>
                <a:lnTo>
                  <a:pt x="1608290" y="1945617"/>
                </a:lnTo>
                <a:lnTo>
                  <a:pt x="1622810" y="1933599"/>
                </a:lnTo>
                <a:lnTo>
                  <a:pt x="1636195" y="1923168"/>
                </a:lnTo>
                <a:lnTo>
                  <a:pt x="1647539" y="1914551"/>
                </a:lnTo>
                <a:lnTo>
                  <a:pt x="1652077" y="1911376"/>
                </a:lnTo>
                <a:lnTo>
                  <a:pt x="1655707" y="1909109"/>
                </a:lnTo>
                <a:lnTo>
                  <a:pt x="1661379" y="1905707"/>
                </a:lnTo>
                <a:lnTo>
                  <a:pt x="1664782" y="1902986"/>
                </a:lnTo>
                <a:lnTo>
                  <a:pt x="1666143" y="1901625"/>
                </a:lnTo>
                <a:lnTo>
                  <a:pt x="1667050" y="1900718"/>
                </a:lnTo>
                <a:lnTo>
                  <a:pt x="1667277" y="1899811"/>
                </a:lnTo>
                <a:lnTo>
                  <a:pt x="1667277" y="1898904"/>
                </a:lnTo>
                <a:lnTo>
                  <a:pt x="1667050" y="1898451"/>
                </a:lnTo>
                <a:lnTo>
                  <a:pt x="1666370" y="1897997"/>
                </a:lnTo>
                <a:lnTo>
                  <a:pt x="1665462" y="1897544"/>
                </a:lnTo>
                <a:lnTo>
                  <a:pt x="1663874" y="1897317"/>
                </a:lnTo>
                <a:lnTo>
                  <a:pt x="1660244" y="1897090"/>
                </a:lnTo>
                <a:lnTo>
                  <a:pt x="1655253" y="1897090"/>
                </a:lnTo>
                <a:lnTo>
                  <a:pt x="1649354" y="1897544"/>
                </a:lnTo>
                <a:lnTo>
                  <a:pt x="1642775" y="1898678"/>
                </a:lnTo>
                <a:lnTo>
                  <a:pt x="1635515" y="1900265"/>
                </a:lnTo>
                <a:lnTo>
                  <a:pt x="1628028" y="1901852"/>
                </a:lnTo>
                <a:lnTo>
                  <a:pt x="1611466" y="1906387"/>
                </a:lnTo>
                <a:lnTo>
                  <a:pt x="1593770" y="1911149"/>
                </a:lnTo>
                <a:lnTo>
                  <a:pt x="1589005" y="1912510"/>
                </a:lnTo>
                <a:lnTo>
                  <a:pt x="1583333" y="1914778"/>
                </a:lnTo>
                <a:lnTo>
                  <a:pt x="1576981" y="1917499"/>
                </a:lnTo>
                <a:lnTo>
                  <a:pt x="1570402" y="1920900"/>
                </a:lnTo>
                <a:lnTo>
                  <a:pt x="1563142" y="1924528"/>
                </a:lnTo>
                <a:lnTo>
                  <a:pt x="1555882" y="1928837"/>
                </a:lnTo>
                <a:lnTo>
                  <a:pt x="1541362" y="1937227"/>
                </a:lnTo>
                <a:lnTo>
                  <a:pt x="1527068" y="1945617"/>
                </a:lnTo>
                <a:lnTo>
                  <a:pt x="1514590" y="1953554"/>
                </a:lnTo>
                <a:lnTo>
                  <a:pt x="1504381" y="1959676"/>
                </a:lnTo>
                <a:lnTo>
                  <a:pt x="1498028" y="1963758"/>
                </a:lnTo>
                <a:lnTo>
                  <a:pt x="1493945" y="1966252"/>
                </a:lnTo>
                <a:lnTo>
                  <a:pt x="1490768" y="1968973"/>
                </a:lnTo>
                <a:lnTo>
                  <a:pt x="1489407" y="1970107"/>
                </a:lnTo>
                <a:lnTo>
                  <a:pt x="1488500" y="1971695"/>
                </a:lnTo>
                <a:lnTo>
                  <a:pt x="1487592" y="1972828"/>
                </a:lnTo>
                <a:lnTo>
                  <a:pt x="1486685" y="1974416"/>
                </a:lnTo>
                <a:lnTo>
                  <a:pt x="1486231" y="1975776"/>
                </a:lnTo>
                <a:lnTo>
                  <a:pt x="1485777" y="1977137"/>
                </a:lnTo>
                <a:lnTo>
                  <a:pt x="1485550" y="1978497"/>
                </a:lnTo>
                <a:lnTo>
                  <a:pt x="1485550" y="1980085"/>
                </a:lnTo>
                <a:lnTo>
                  <a:pt x="1485777" y="1983259"/>
                </a:lnTo>
                <a:lnTo>
                  <a:pt x="1486458" y="1986434"/>
                </a:lnTo>
                <a:lnTo>
                  <a:pt x="1487138" y="1988021"/>
                </a:lnTo>
                <a:lnTo>
                  <a:pt x="1487819" y="1989155"/>
                </a:lnTo>
                <a:lnTo>
                  <a:pt x="1488500" y="1990289"/>
                </a:lnTo>
                <a:lnTo>
                  <a:pt x="1489407" y="1990969"/>
                </a:lnTo>
                <a:lnTo>
                  <a:pt x="1490315" y="1991423"/>
                </a:lnTo>
                <a:lnTo>
                  <a:pt x="1491222" y="1991876"/>
                </a:lnTo>
                <a:lnTo>
                  <a:pt x="1493264" y="1992557"/>
                </a:lnTo>
                <a:lnTo>
                  <a:pt x="1495079" y="1992783"/>
                </a:lnTo>
                <a:lnTo>
                  <a:pt x="1496667" y="1992783"/>
                </a:lnTo>
                <a:lnTo>
                  <a:pt x="1498255" y="1993010"/>
                </a:lnTo>
                <a:lnTo>
                  <a:pt x="1499163" y="1993237"/>
                </a:lnTo>
                <a:lnTo>
                  <a:pt x="1499617" y="1993917"/>
                </a:lnTo>
                <a:lnTo>
                  <a:pt x="1499843" y="1995731"/>
                </a:lnTo>
                <a:lnTo>
                  <a:pt x="1499843" y="2001174"/>
                </a:lnTo>
                <a:lnTo>
                  <a:pt x="1499843" y="2009110"/>
                </a:lnTo>
                <a:lnTo>
                  <a:pt x="1499617" y="2018181"/>
                </a:lnTo>
                <a:lnTo>
                  <a:pt x="1498936" y="2036548"/>
                </a:lnTo>
                <a:lnTo>
                  <a:pt x="1498709" y="2048567"/>
                </a:lnTo>
                <a:lnTo>
                  <a:pt x="1498482" y="2051288"/>
                </a:lnTo>
                <a:lnTo>
                  <a:pt x="1498028" y="2053782"/>
                </a:lnTo>
                <a:lnTo>
                  <a:pt x="1496894" y="2056050"/>
                </a:lnTo>
                <a:lnTo>
                  <a:pt x="1495533" y="2057637"/>
                </a:lnTo>
                <a:lnTo>
                  <a:pt x="1493718" y="2059224"/>
                </a:lnTo>
                <a:lnTo>
                  <a:pt x="1491449" y="2060358"/>
                </a:lnTo>
                <a:lnTo>
                  <a:pt x="1488953" y="2060812"/>
                </a:lnTo>
                <a:lnTo>
                  <a:pt x="1485777" y="2061038"/>
                </a:lnTo>
                <a:lnTo>
                  <a:pt x="1479878" y="2060812"/>
                </a:lnTo>
                <a:lnTo>
                  <a:pt x="1477383" y="2060585"/>
                </a:lnTo>
                <a:lnTo>
                  <a:pt x="1474887" y="2060131"/>
                </a:lnTo>
                <a:lnTo>
                  <a:pt x="1472845" y="2059451"/>
                </a:lnTo>
                <a:lnTo>
                  <a:pt x="1471257" y="2058317"/>
                </a:lnTo>
                <a:lnTo>
                  <a:pt x="1469669" y="2056957"/>
                </a:lnTo>
                <a:lnTo>
                  <a:pt x="1468535" y="2055143"/>
                </a:lnTo>
                <a:lnTo>
                  <a:pt x="1466946" y="2051288"/>
                </a:lnTo>
                <a:lnTo>
                  <a:pt x="1465358" y="2048113"/>
                </a:lnTo>
                <a:lnTo>
                  <a:pt x="1464678" y="2046752"/>
                </a:lnTo>
                <a:lnTo>
                  <a:pt x="1463997" y="2045845"/>
                </a:lnTo>
                <a:lnTo>
                  <a:pt x="1462636" y="2045392"/>
                </a:lnTo>
                <a:lnTo>
                  <a:pt x="1461048" y="2044938"/>
                </a:lnTo>
                <a:lnTo>
                  <a:pt x="1457418" y="2045392"/>
                </a:lnTo>
                <a:lnTo>
                  <a:pt x="1455830" y="2045845"/>
                </a:lnTo>
                <a:lnTo>
                  <a:pt x="1454241" y="2046299"/>
                </a:lnTo>
                <a:lnTo>
                  <a:pt x="1452880" y="2046979"/>
                </a:lnTo>
                <a:lnTo>
                  <a:pt x="1451292" y="2048113"/>
                </a:lnTo>
                <a:lnTo>
                  <a:pt x="1450385" y="2049020"/>
                </a:lnTo>
                <a:lnTo>
                  <a:pt x="1449931" y="2050381"/>
                </a:lnTo>
                <a:lnTo>
                  <a:pt x="1449023" y="2051968"/>
                </a:lnTo>
                <a:lnTo>
                  <a:pt x="1448343" y="2053555"/>
                </a:lnTo>
                <a:lnTo>
                  <a:pt x="1447662" y="2054689"/>
                </a:lnTo>
                <a:lnTo>
                  <a:pt x="1446301" y="2056050"/>
                </a:lnTo>
                <a:lnTo>
                  <a:pt x="1444940" y="2056957"/>
                </a:lnTo>
                <a:lnTo>
                  <a:pt x="1443125" y="2057410"/>
                </a:lnTo>
                <a:lnTo>
                  <a:pt x="1441083" y="2057864"/>
                </a:lnTo>
                <a:lnTo>
                  <a:pt x="1438587" y="2057637"/>
                </a:lnTo>
                <a:lnTo>
                  <a:pt x="1432915" y="2057410"/>
                </a:lnTo>
                <a:lnTo>
                  <a:pt x="1427470" y="2057184"/>
                </a:lnTo>
                <a:lnTo>
                  <a:pt x="1425201" y="2056957"/>
                </a:lnTo>
                <a:lnTo>
                  <a:pt x="1423386" y="2056730"/>
                </a:lnTo>
                <a:lnTo>
                  <a:pt x="1421798" y="2056050"/>
                </a:lnTo>
                <a:lnTo>
                  <a:pt x="1421571" y="2055596"/>
                </a:lnTo>
                <a:lnTo>
                  <a:pt x="1421345" y="2055143"/>
                </a:lnTo>
                <a:lnTo>
                  <a:pt x="1421118" y="2051741"/>
                </a:lnTo>
                <a:lnTo>
                  <a:pt x="1420664" y="2044258"/>
                </a:lnTo>
                <a:lnTo>
                  <a:pt x="1420664" y="2034281"/>
                </a:lnTo>
                <a:lnTo>
                  <a:pt x="1420664" y="2023169"/>
                </a:lnTo>
                <a:lnTo>
                  <a:pt x="1420664" y="2012058"/>
                </a:lnTo>
                <a:lnTo>
                  <a:pt x="1421118" y="2002307"/>
                </a:lnTo>
                <a:lnTo>
                  <a:pt x="1421571" y="1998679"/>
                </a:lnTo>
                <a:lnTo>
                  <a:pt x="1422025" y="1995731"/>
                </a:lnTo>
                <a:lnTo>
                  <a:pt x="1422479" y="1993690"/>
                </a:lnTo>
                <a:lnTo>
                  <a:pt x="1422706" y="1993237"/>
                </a:lnTo>
                <a:lnTo>
                  <a:pt x="1423386" y="1993237"/>
                </a:lnTo>
                <a:lnTo>
                  <a:pt x="1424748" y="1993010"/>
                </a:lnTo>
                <a:lnTo>
                  <a:pt x="1426336" y="1992783"/>
                </a:lnTo>
                <a:lnTo>
                  <a:pt x="1427924" y="1992103"/>
                </a:lnTo>
                <a:lnTo>
                  <a:pt x="1429512" y="1991423"/>
                </a:lnTo>
                <a:lnTo>
                  <a:pt x="1430646" y="1990516"/>
                </a:lnTo>
                <a:lnTo>
                  <a:pt x="1431781" y="1989382"/>
                </a:lnTo>
                <a:lnTo>
                  <a:pt x="1432461" y="1988248"/>
                </a:lnTo>
                <a:lnTo>
                  <a:pt x="1432688" y="1987114"/>
                </a:lnTo>
                <a:lnTo>
                  <a:pt x="1432461" y="1986434"/>
                </a:lnTo>
                <a:lnTo>
                  <a:pt x="1432235" y="1985981"/>
                </a:lnTo>
                <a:lnTo>
                  <a:pt x="1431781" y="1985754"/>
                </a:lnTo>
                <a:lnTo>
                  <a:pt x="1431327" y="1985527"/>
                </a:lnTo>
                <a:lnTo>
                  <a:pt x="1429966" y="1985300"/>
                </a:lnTo>
                <a:lnTo>
                  <a:pt x="1428151" y="1985300"/>
                </a:lnTo>
                <a:lnTo>
                  <a:pt x="1424521" y="1985527"/>
                </a:lnTo>
                <a:lnTo>
                  <a:pt x="1421345" y="1985754"/>
                </a:lnTo>
                <a:lnTo>
                  <a:pt x="1420891" y="1985754"/>
                </a:lnTo>
                <a:lnTo>
                  <a:pt x="1420664" y="1985527"/>
                </a:lnTo>
                <a:lnTo>
                  <a:pt x="1420664" y="1985300"/>
                </a:lnTo>
                <a:lnTo>
                  <a:pt x="1420891" y="1984620"/>
                </a:lnTo>
                <a:lnTo>
                  <a:pt x="1422933" y="1982352"/>
                </a:lnTo>
                <a:lnTo>
                  <a:pt x="1427243" y="1978497"/>
                </a:lnTo>
                <a:lnTo>
                  <a:pt x="1444032" y="1964892"/>
                </a:lnTo>
                <a:lnTo>
                  <a:pt x="1474433" y="1940175"/>
                </a:lnTo>
                <a:lnTo>
                  <a:pt x="1479652" y="1936093"/>
                </a:lnTo>
                <a:lnTo>
                  <a:pt x="1485323" y="1932011"/>
                </a:lnTo>
                <a:lnTo>
                  <a:pt x="1490995" y="1927930"/>
                </a:lnTo>
                <a:lnTo>
                  <a:pt x="1496894" y="1924075"/>
                </a:lnTo>
                <a:lnTo>
                  <a:pt x="1503247" y="1919993"/>
                </a:lnTo>
                <a:lnTo>
                  <a:pt x="1509599" y="1916365"/>
                </a:lnTo>
                <a:lnTo>
                  <a:pt x="1522985" y="1908882"/>
                </a:lnTo>
                <a:lnTo>
                  <a:pt x="1536824" y="1901399"/>
                </a:lnTo>
                <a:lnTo>
                  <a:pt x="1551571" y="1894823"/>
                </a:lnTo>
                <a:lnTo>
                  <a:pt x="1566318" y="1888020"/>
                </a:lnTo>
                <a:lnTo>
                  <a:pt x="1581518" y="1882124"/>
                </a:lnTo>
                <a:lnTo>
                  <a:pt x="1596719" y="1876455"/>
                </a:lnTo>
                <a:lnTo>
                  <a:pt x="1611693" y="1871240"/>
                </a:lnTo>
                <a:lnTo>
                  <a:pt x="1626894" y="1866704"/>
                </a:lnTo>
                <a:lnTo>
                  <a:pt x="1641640" y="1862623"/>
                </a:lnTo>
                <a:lnTo>
                  <a:pt x="1655707" y="1858994"/>
                </a:lnTo>
                <a:lnTo>
                  <a:pt x="1669319" y="1856273"/>
                </a:lnTo>
                <a:lnTo>
                  <a:pt x="1682024" y="1854232"/>
                </a:lnTo>
                <a:lnTo>
                  <a:pt x="1688150" y="1853552"/>
                </a:lnTo>
                <a:lnTo>
                  <a:pt x="1694049" y="1853099"/>
                </a:lnTo>
                <a:lnTo>
                  <a:pt x="1709703" y="1851965"/>
                </a:lnTo>
                <a:lnTo>
                  <a:pt x="1723996" y="1851285"/>
                </a:lnTo>
                <a:lnTo>
                  <a:pt x="1736020" y="1851285"/>
                </a:lnTo>
                <a:lnTo>
                  <a:pt x="1746230" y="1851511"/>
                </a:lnTo>
                <a:lnTo>
                  <a:pt x="1754170" y="1852192"/>
                </a:lnTo>
                <a:lnTo>
                  <a:pt x="1760069" y="1852418"/>
                </a:lnTo>
                <a:lnTo>
                  <a:pt x="1765060" y="1853099"/>
                </a:lnTo>
                <a:lnTo>
                  <a:pt x="1764153" y="1649467"/>
                </a:lnTo>
                <a:lnTo>
                  <a:pt x="1782303" y="1649921"/>
                </a:lnTo>
                <a:lnTo>
                  <a:pt x="1780942" y="1522481"/>
                </a:lnTo>
                <a:lnTo>
                  <a:pt x="1740785" y="1517492"/>
                </a:lnTo>
                <a:lnTo>
                  <a:pt x="1740785" y="1492549"/>
                </a:lnTo>
                <a:lnTo>
                  <a:pt x="1626440" y="1456267"/>
                </a:lnTo>
                <a:lnTo>
                  <a:pt x="1541362" y="1429056"/>
                </a:lnTo>
                <a:lnTo>
                  <a:pt x="1488500" y="1412275"/>
                </a:lnTo>
                <a:lnTo>
                  <a:pt x="1482374" y="1410235"/>
                </a:lnTo>
                <a:lnTo>
                  <a:pt x="1476475" y="1407740"/>
                </a:lnTo>
                <a:lnTo>
                  <a:pt x="1470350" y="1405019"/>
                </a:lnTo>
                <a:lnTo>
                  <a:pt x="1464224" y="1402071"/>
                </a:lnTo>
                <a:lnTo>
                  <a:pt x="1458325" y="1398896"/>
                </a:lnTo>
                <a:lnTo>
                  <a:pt x="1452200" y="1394815"/>
                </a:lnTo>
                <a:lnTo>
                  <a:pt x="1446301" y="1390733"/>
                </a:lnTo>
                <a:lnTo>
                  <a:pt x="1440629" y="1386198"/>
                </a:lnTo>
                <a:lnTo>
                  <a:pt x="1434957" y="1380982"/>
                </a:lnTo>
                <a:lnTo>
                  <a:pt x="1429512" y="1375313"/>
                </a:lnTo>
                <a:lnTo>
                  <a:pt x="1424067" y="1368964"/>
                </a:lnTo>
                <a:lnTo>
                  <a:pt x="1419076" y="1362161"/>
                </a:lnTo>
                <a:lnTo>
                  <a:pt x="1416050" y="1357624"/>
                </a:lnTo>
                <a:lnTo>
                  <a:pt x="1416050" y="2132486"/>
                </a:lnTo>
                <a:lnTo>
                  <a:pt x="1416050" y="2135206"/>
                </a:lnTo>
                <a:lnTo>
                  <a:pt x="1415591" y="2137698"/>
                </a:lnTo>
                <a:lnTo>
                  <a:pt x="1414903" y="2140418"/>
                </a:lnTo>
                <a:lnTo>
                  <a:pt x="1413986" y="2142684"/>
                </a:lnTo>
                <a:lnTo>
                  <a:pt x="1412839" y="2145177"/>
                </a:lnTo>
                <a:lnTo>
                  <a:pt x="1411463" y="2147443"/>
                </a:lnTo>
                <a:lnTo>
                  <a:pt x="1409857" y="2149482"/>
                </a:lnTo>
                <a:lnTo>
                  <a:pt x="1408022" y="2151295"/>
                </a:lnTo>
                <a:lnTo>
                  <a:pt x="1406187" y="2153108"/>
                </a:lnTo>
                <a:lnTo>
                  <a:pt x="1403893" y="2154694"/>
                </a:lnTo>
                <a:lnTo>
                  <a:pt x="1401600" y="2155828"/>
                </a:lnTo>
                <a:lnTo>
                  <a:pt x="1399076" y="2157187"/>
                </a:lnTo>
                <a:lnTo>
                  <a:pt x="1396553" y="2157867"/>
                </a:lnTo>
                <a:lnTo>
                  <a:pt x="1393801" y="2158547"/>
                </a:lnTo>
                <a:lnTo>
                  <a:pt x="1391048" y="2159000"/>
                </a:lnTo>
                <a:lnTo>
                  <a:pt x="1388296" y="2159000"/>
                </a:lnTo>
                <a:lnTo>
                  <a:pt x="1383479" y="2159000"/>
                </a:lnTo>
                <a:lnTo>
                  <a:pt x="1380727" y="2159000"/>
                </a:lnTo>
                <a:lnTo>
                  <a:pt x="1377974" y="2158547"/>
                </a:lnTo>
                <a:lnTo>
                  <a:pt x="1375222" y="2157867"/>
                </a:lnTo>
                <a:lnTo>
                  <a:pt x="1372699" y="2157187"/>
                </a:lnTo>
                <a:lnTo>
                  <a:pt x="1370175" y="2155828"/>
                </a:lnTo>
                <a:lnTo>
                  <a:pt x="1368111" y="2154694"/>
                </a:lnTo>
                <a:lnTo>
                  <a:pt x="1365817" y="2153108"/>
                </a:lnTo>
                <a:lnTo>
                  <a:pt x="1363753" y="2151295"/>
                </a:lnTo>
                <a:lnTo>
                  <a:pt x="1361918" y="2149482"/>
                </a:lnTo>
                <a:lnTo>
                  <a:pt x="1360542" y="2147443"/>
                </a:lnTo>
                <a:lnTo>
                  <a:pt x="1358936" y="2145177"/>
                </a:lnTo>
                <a:lnTo>
                  <a:pt x="1358019" y="2142684"/>
                </a:lnTo>
                <a:lnTo>
                  <a:pt x="1356872" y="2140418"/>
                </a:lnTo>
                <a:lnTo>
                  <a:pt x="1356184" y="2137698"/>
                </a:lnTo>
                <a:lnTo>
                  <a:pt x="1355725" y="2135206"/>
                </a:lnTo>
                <a:lnTo>
                  <a:pt x="1355725" y="2132486"/>
                </a:lnTo>
                <a:lnTo>
                  <a:pt x="1355725" y="2013431"/>
                </a:lnTo>
                <a:lnTo>
                  <a:pt x="1304925" y="2029316"/>
                </a:lnTo>
                <a:lnTo>
                  <a:pt x="1304925" y="2172607"/>
                </a:lnTo>
                <a:lnTo>
                  <a:pt x="1304696" y="2175329"/>
                </a:lnTo>
                <a:lnTo>
                  <a:pt x="1304468" y="2178050"/>
                </a:lnTo>
                <a:lnTo>
                  <a:pt x="1303554" y="2180772"/>
                </a:lnTo>
                <a:lnTo>
                  <a:pt x="1302640" y="2183266"/>
                </a:lnTo>
                <a:lnTo>
                  <a:pt x="1301497" y="2185761"/>
                </a:lnTo>
                <a:lnTo>
                  <a:pt x="1300126" y="2188029"/>
                </a:lnTo>
                <a:lnTo>
                  <a:pt x="1298298" y="2190070"/>
                </a:lnTo>
                <a:lnTo>
                  <a:pt x="1296699" y="2192111"/>
                </a:lnTo>
                <a:lnTo>
                  <a:pt x="1294642" y="2193698"/>
                </a:lnTo>
                <a:lnTo>
                  <a:pt x="1292586" y="2195513"/>
                </a:lnTo>
                <a:lnTo>
                  <a:pt x="1290301" y="2196647"/>
                </a:lnTo>
                <a:lnTo>
                  <a:pt x="1287787" y="2198007"/>
                </a:lnTo>
                <a:lnTo>
                  <a:pt x="1285502" y="2198914"/>
                </a:lnTo>
                <a:lnTo>
                  <a:pt x="1282760" y="2199368"/>
                </a:lnTo>
                <a:lnTo>
                  <a:pt x="1280018" y="2200048"/>
                </a:lnTo>
                <a:lnTo>
                  <a:pt x="1277048" y="2200275"/>
                </a:lnTo>
                <a:lnTo>
                  <a:pt x="1272477" y="2200275"/>
                </a:lnTo>
                <a:lnTo>
                  <a:pt x="1269507" y="2200048"/>
                </a:lnTo>
                <a:lnTo>
                  <a:pt x="1266765" y="2199368"/>
                </a:lnTo>
                <a:lnTo>
                  <a:pt x="1264251" y="2198914"/>
                </a:lnTo>
                <a:lnTo>
                  <a:pt x="1261509" y="2198007"/>
                </a:lnTo>
                <a:lnTo>
                  <a:pt x="1259224" y="2196647"/>
                </a:lnTo>
                <a:lnTo>
                  <a:pt x="1256939" y="2195513"/>
                </a:lnTo>
                <a:lnTo>
                  <a:pt x="1254654" y="2193698"/>
                </a:lnTo>
                <a:lnTo>
                  <a:pt x="1252598" y="2192111"/>
                </a:lnTo>
                <a:lnTo>
                  <a:pt x="1250998" y="2190070"/>
                </a:lnTo>
                <a:lnTo>
                  <a:pt x="1249399" y="2188029"/>
                </a:lnTo>
                <a:lnTo>
                  <a:pt x="1248028" y="2185761"/>
                </a:lnTo>
                <a:lnTo>
                  <a:pt x="1246657" y="2183266"/>
                </a:lnTo>
                <a:lnTo>
                  <a:pt x="1245971" y="2180772"/>
                </a:lnTo>
                <a:lnTo>
                  <a:pt x="1245286" y="2178050"/>
                </a:lnTo>
                <a:lnTo>
                  <a:pt x="1244600" y="2175329"/>
                </a:lnTo>
                <a:lnTo>
                  <a:pt x="1244600" y="2172607"/>
                </a:lnTo>
                <a:lnTo>
                  <a:pt x="1244600" y="1055127"/>
                </a:lnTo>
                <a:lnTo>
                  <a:pt x="1243701" y="1055127"/>
                </a:lnTo>
                <a:lnTo>
                  <a:pt x="1240979" y="1054900"/>
                </a:lnTo>
                <a:lnTo>
                  <a:pt x="1238710" y="1054673"/>
                </a:lnTo>
                <a:lnTo>
                  <a:pt x="1236441" y="1054220"/>
                </a:lnTo>
                <a:lnTo>
                  <a:pt x="1234173" y="1053313"/>
                </a:lnTo>
                <a:lnTo>
                  <a:pt x="1232584" y="1052633"/>
                </a:lnTo>
                <a:lnTo>
                  <a:pt x="1230543" y="1051725"/>
                </a:lnTo>
                <a:lnTo>
                  <a:pt x="1228954" y="1050365"/>
                </a:lnTo>
                <a:lnTo>
                  <a:pt x="1227593" y="1049231"/>
                </a:lnTo>
                <a:lnTo>
                  <a:pt x="1226232" y="1047871"/>
                </a:lnTo>
                <a:lnTo>
                  <a:pt x="1225324" y="1046510"/>
                </a:lnTo>
                <a:lnTo>
                  <a:pt x="1224417" y="1044923"/>
                </a:lnTo>
                <a:lnTo>
                  <a:pt x="1223509" y="1043562"/>
                </a:lnTo>
                <a:lnTo>
                  <a:pt x="1223056" y="1041748"/>
                </a:lnTo>
                <a:lnTo>
                  <a:pt x="1222602" y="1040161"/>
                </a:lnTo>
                <a:lnTo>
                  <a:pt x="1222375" y="1038573"/>
                </a:lnTo>
                <a:lnTo>
                  <a:pt x="1222375" y="1036759"/>
                </a:lnTo>
                <a:lnTo>
                  <a:pt x="1222375" y="1034945"/>
                </a:lnTo>
                <a:lnTo>
                  <a:pt x="1222602" y="1033358"/>
                </a:lnTo>
                <a:lnTo>
                  <a:pt x="1223056" y="1031771"/>
                </a:lnTo>
                <a:lnTo>
                  <a:pt x="1223509" y="1030183"/>
                </a:lnTo>
                <a:lnTo>
                  <a:pt x="1224417" y="1028596"/>
                </a:lnTo>
                <a:lnTo>
                  <a:pt x="1225324" y="1027009"/>
                </a:lnTo>
                <a:lnTo>
                  <a:pt x="1226232" y="1025648"/>
                </a:lnTo>
                <a:lnTo>
                  <a:pt x="1227593" y="1024287"/>
                </a:lnTo>
                <a:lnTo>
                  <a:pt x="1228954" y="1023154"/>
                </a:lnTo>
                <a:lnTo>
                  <a:pt x="1230543" y="1022247"/>
                </a:lnTo>
                <a:lnTo>
                  <a:pt x="1232358" y="1021113"/>
                </a:lnTo>
                <a:lnTo>
                  <a:pt x="1234173" y="1020206"/>
                </a:lnTo>
                <a:lnTo>
                  <a:pt x="1236441" y="1019752"/>
                </a:lnTo>
                <a:lnTo>
                  <a:pt x="1238710" y="1019072"/>
                </a:lnTo>
                <a:lnTo>
                  <a:pt x="1240979" y="1018618"/>
                </a:lnTo>
                <a:lnTo>
                  <a:pt x="1243701" y="1018618"/>
                </a:lnTo>
                <a:lnTo>
                  <a:pt x="1244600" y="1018614"/>
                </a:lnTo>
                <a:lnTo>
                  <a:pt x="1244600" y="1011209"/>
                </a:lnTo>
                <a:lnTo>
                  <a:pt x="861069" y="1002064"/>
                </a:lnTo>
                <a:lnTo>
                  <a:pt x="862657" y="935396"/>
                </a:lnTo>
                <a:lnTo>
                  <a:pt x="857893" y="934262"/>
                </a:lnTo>
                <a:lnTo>
                  <a:pt x="852674" y="933128"/>
                </a:lnTo>
                <a:lnTo>
                  <a:pt x="845867" y="931541"/>
                </a:lnTo>
                <a:lnTo>
                  <a:pt x="837926" y="930407"/>
                </a:lnTo>
                <a:lnTo>
                  <a:pt x="829304" y="929046"/>
                </a:lnTo>
                <a:lnTo>
                  <a:pt x="819774" y="928366"/>
                </a:lnTo>
                <a:lnTo>
                  <a:pt x="815009" y="928139"/>
                </a:lnTo>
                <a:lnTo>
                  <a:pt x="810471" y="928139"/>
                </a:lnTo>
                <a:lnTo>
                  <a:pt x="805933" y="928139"/>
                </a:lnTo>
                <a:lnTo>
                  <a:pt x="801849" y="928819"/>
                </a:lnTo>
                <a:lnTo>
                  <a:pt x="798446" y="929500"/>
                </a:lnTo>
                <a:lnTo>
                  <a:pt x="795269" y="931087"/>
                </a:lnTo>
                <a:lnTo>
                  <a:pt x="792320" y="932901"/>
                </a:lnTo>
                <a:lnTo>
                  <a:pt x="789370" y="934715"/>
                </a:lnTo>
                <a:lnTo>
                  <a:pt x="786874" y="937436"/>
                </a:lnTo>
                <a:lnTo>
                  <a:pt x="784151" y="940611"/>
                </a:lnTo>
                <a:lnTo>
                  <a:pt x="781429" y="944013"/>
                </a:lnTo>
                <a:lnTo>
                  <a:pt x="778252" y="947868"/>
                </a:lnTo>
                <a:lnTo>
                  <a:pt x="772126" y="957165"/>
                </a:lnTo>
                <a:lnTo>
                  <a:pt x="764638" y="968503"/>
                </a:lnTo>
                <a:lnTo>
                  <a:pt x="760327" y="975079"/>
                </a:lnTo>
                <a:lnTo>
                  <a:pt x="755109" y="981882"/>
                </a:lnTo>
                <a:lnTo>
                  <a:pt x="752613" y="985737"/>
                </a:lnTo>
                <a:lnTo>
                  <a:pt x="750117" y="989365"/>
                </a:lnTo>
                <a:lnTo>
                  <a:pt x="747848" y="993220"/>
                </a:lnTo>
                <a:lnTo>
                  <a:pt x="745806" y="997302"/>
                </a:lnTo>
                <a:lnTo>
                  <a:pt x="744218" y="1001610"/>
                </a:lnTo>
                <a:lnTo>
                  <a:pt x="742403" y="1005465"/>
                </a:lnTo>
                <a:lnTo>
                  <a:pt x="740588" y="1009774"/>
                </a:lnTo>
                <a:lnTo>
                  <a:pt x="739453" y="1013855"/>
                </a:lnTo>
                <a:lnTo>
                  <a:pt x="736957" y="1022019"/>
                </a:lnTo>
                <a:lnTo>
                  <a:pt x="735142" y="1030182"/>
                </a:lnTo>
                <a:lnTo>
                  <a:pt x="733781" y="1038346"/>
                </a:lnTo>
                <a:lnTo>
                  <a:pt x="732646" y="1045829"/>
                </a:lnTo>
                <a:lnTo>
                  <a:pt x="732192" y="1053312"/>
                </a:lnTo>
                <a:lnTo>
                  <a:pt x="731965" y="1059888"/>
                </a:lnTo>
                <a:lnTo>
                  <a:pt x="731965" y="1065784"/>
                </a:lnTo>
                <a:lnTo>
                  <a:pt x="732192" y="1071000"/>
                </a:lnTo>
                <a:lnTo>
                  <a:pt x="732419" y="1075081"/>
                </a:lnTo>
                <a:lnTo>
                  <a:pt x="733100" y="1078029"/>
                </a:lnTo>
                <a:lnTo>
                  <a:pt x="733781" y="1080070"/>
                </a:lnTo>
                <a:lnTo>
                  <a:pt x="734008" y="1080524"/>
                </a:lnTo>
                <a:lnTo>
                  <a:pt x="734234" y="1080750"/>
                </a:lnTo>
                <a:lnTo>
                  <a:pt x="749890" y="1081204"/>
                </a:lnTo>
                <a:lnTo>
                  <a:pt x="764865" y="1081884"/>
                </a:lnTo>
                <a:lnTo>
                  <a:pt x="772353" y="1082111"/>
                </a:lnTo>
                <a:lnTo>
                  <a:pt x="779840" y="1082791"/>
                </a:lnTo>
                <a:lnTo>
                  <a:pt x="787328" y="1083698"/>
                </a:lnTo>
                <a:lnTo>
                  <a:pt x="794589" y="1084832"/>
                </a:lnTo>
                <a:lnTo>
                  <a:pt x="801849" y="1085966"/>
                </a:lnTo>
                <a:lnTo>
                  <a:pt x="809110" y="1087553"/>
                </a:lnTo>
                <a:lnTo>
                  <a:pt x="816598" y="1089367"/>
                </a:lnTo>
                <a:lnTo>
                  <a:pt x="824085" y="1091635"/>
                </a:lnTo>
                <a:lnTo>
                  <a:pt x="831346" y="1093903"/>
                </a:lnTo>
                <a:lnTo>
                  <a:pt x="838833" y="1097077"/>
                </a:lnTo>
                <a:lnTo>
                  <a:pt x="846321" y="1100252"/>
                </a:lnTo>
                <a:lnTo>
                  <a:pt x="854035" y="1103880"/>
                </a:lnTo>
                <a:lnTo>
                  <a:pt x="858573" y="1106374"/>
                </a:lnTo>
                <a:lnTo>
                  <a:pt x="862657" y="1109096"/>
                </a:lnTo>
                <a:lnTo>
                  <a:pt x="867195" y="1111590"/>
                </a:lnTo>
                <a:lnTo>
                  <a:pt x="871052" y="1114538"/>
                </a:lnTo>
                <a:lnTo>
                  <a:pt x="878994" y="1120434"/>
                </a:lnTo>
                <a:lnTo>
                  <a:pt x="886708" y="1126783"/>
                </a:lnTo>
                <a:lnTo>
                  <a:pt x="893742" y="1133132"/>
                </a:lnTo>
                <a:lnTo>
                  <a:pt x="900095" y="1139935"/>
                </a:lnTo>
                <a:lnTo>
                  <a:pt x="906448" y="1146511"/>
                </a:lnTo>
                <a:lnTo>
                  <a:pt x="911894" y="1153314"/>
                </a:lnTo>
                <a:lnTo>
                  <a:pt x="916885" y="1159664"/>
                </a:lnTo>
                <a:lnTo>
                  <a:pt x="921196" y="1166240"/>
                </a:lnTo>
                <a:lnTo>
                  <a:pt x="925507" y="1172136"/>
                </a:lnTo>
                <a:lnTo>
                  <a:pt x="928684" y="1177578"/>
                </a:lnTo>
                <a:lnTo>
                  <a:pt x="931634" y="1182793"/>
                </a:lnTo>
                <a:lnTo>
                  <a:pt x="934130" y="1187329"/>
                </a:lnTo>
                <a:lnTo>
                  <a:pt x="935945" y="1190957"/>
                </a:lnTo>
                <a:lnTo>
                  <a:pt x="937079" y="1193905"/>
                </a:lnTo>
                <a:lnTo>
                  <a:pt x="938667" y="1198440"/>
                </a:lnTo>
                <a:lnTo>
                  <a:pt x="939802" y="1202068"/>
                </a:lnTo>
                <a:lnTo>
                  <a:pt x="941390" y="1207511"/>
                </a:lnTo>
                <a:lnTo>
                  <a:pt x="942071" y="1209325"/>
                </a:lnTo>
                <a:lnTo>
                  <a:pt x="942525" y="1210232"/>
                </a:lnTo>
                <a:lnTo>
                  <a:pt x="943432" y="1211139"/>
                </a:lnTo>
                <a:lnTo>
                  <a:pt x="944340" y="1211366"/>
                </a:lnTo>
                <a:lnTo>
                  <a:pt x="959769" y="1212499"/>
                </a:lnTo>
                <a:lnTo>
                  <a:pt x="974744" y="1213860"/>
                </a:lnTo>
                <a:lnTo>
                  <a:pt x="989946" y="1215220"/>
                </a:lnTo>
                <a:lnTo>
                  <a:pt x="1005148" y="1217035"/>
                </a:lnTo>
                <a:lnTo>
                  <a:pt x="1019896" y="1218849"/>
                </a:lnTo>
                <a:lnTo>
                  <a:pt x="1034644" y="1220663"/>
                </a:lnTo>
                <a:lnTo>
                  <a:pt x="1063460" y="1224971"/>
                </a:lnTo>
                <a:lnTo>
                  <a:pt x="1090688" y="1229507"/>
                </a:lnTo>
                <a:lnTo>
                  <a:pt x="1116327" y="1234042"/>
                </a:lnTo>
                <a:lnTo>
                  <a:pt x="1139470" y="1238804"/>
                </a:lnTo>
                <a:lnTo>
                  <a:pt x="1160571" y="1243793"/>
                </a:lnTo>
                <a:lnTo>
                  <a:pt x="1163067" y="1244473"/>
                </a:lnTo>
                <a:lnTo>
                  <a:pt x="1165336" y="1245380"/>
                </a:lnTo>
                <a:lnTo>
                  <a:pt x="1167605" y="1246287"/>
                </a:lnTo>
                <a:lnTo>
                  <a:pt x="1169647" y="1247194"/>
                </a:lnTo>
                <a:lnTo>
                  <a:pt x="1171462" y="1248555"/>
                </a:lnTo>
                <a:lnTo>
                  <a:pt x="1173504" y="1249688"/>
                </a:lnTo>
                <a:lnTo>
                  <a:pt x="1175320" y="1251276"/>
                </a:lnTo>
                <a:lnTo>
                  <a:pt x="1176908" y="1252863"/>
                </a:lnTo>
                <a:lnTo>
                  <a:pt x="1180311" y="1256491"/>
                </a:lnTo>
                <a:lnTo>
                  <a:pt x="1183034" y="1260119"/>
                </a:lnTo>
                <a:lnTo>
                  <a:pt x="1185530" y="1264655"/>
                </a:lnTo>
                <a:lnTo>
                  <a:pt x="1187799" y="1269417"/>
                </a:lnTo>
                <a:lnTo>
                  <a:pt x="1189387" y="1274179"/>
                </a:lnTo>
                <a:lnTo>
                  <a:pt x="1190975" y="1279848"/>
                </a:lnTo>
                <a:lnTo>
                  <a:pt x="1192110" y="1285290"/>
                </a:lnTo>
                <a:lnTo>
                  <a:pt x="1193244" y="1291186"/>
                </a:lnTo>
                <a:lnTo>
                  <a:pt x="1193925" y="1297309"/>
                </a:lnTo>
                <a:lnTo>
                  <a:pt x="1194152" y="1303885"/>
                </a:lnTo>
                <a:lnTo>
                  <a:pt x="1194379" y="1310461"/>
                </a:lnTo>
                <a:lnTo>
                  <a:pt x="1194379" y="1317264"/>
                </a:lnTo>
                <a:lnTo>
                  <a:pt x="1194152" y="1324066"/>
                </a:lnTo>
                <a:lnTo>
                  <a:pt x="1193925" y="1331096"/>
                </a:lnTo>
                <a:lnTo>
                  <a:pt x="1193244" y="1338353"/>
                </a:lnTo>
                <a:lnTo>
                  <a:pt x="1192337" y="1345382"/>
                </a:lnTo>
                <a:lnTo>
                  <a:pt x="1190748" y="1359895"/>
                </a:lnTo>
                <a:lnTo>
                  <a:pt x="1188253" y="1374181"/>
                </a:lnTo>
                <a:lnTo>
                  <a:pt x="1185530" y="1388014"/>
                </a:lnTo>
                <a:lnTo>
                  <a:pt x="1182580" y="1401846"/>
                </a:lnTo>
                <a:lnTo>
                  <a:pt x="1179177" y="1414545"/>
                </a:lnTo>
                <a:lnTo>
                  <a:pt x="1176000" y="1426563"/>
                </a:lnTo>
                <a:lnTo>
                  <a:pt x="1172597" y="1438582"/>
                </a:lnTo>
                <a:lnTo>
                  <a:pt x="1168513" y="1451734"/>
                </a:lnTo>
                <a:lnTo>
                  <a:pt x="1164202" y="1466020"/>
                </a:lnTo>
                <a:lnTo>
                  <a:pt x="1159210" y="1480986"/>
                </a:lnTo>
                <a:lnTo>
                  <a:pt x="1153991" y="1496633"/>
                </a:lnTo>
                <a:lnTo>
                  <a:pt x="1148546" y="1512733"/>
                </a:lnTo>
                <a:lnTo>
                  <a:pt x="1142647" y="1529513"/>
                </a:lnTo>
                <a:lnTo>
                  <a:pt x="1136294" y="1546067"/>
                </a:lnTo>
                <a:lnTo>
                  <a:pt x="1129940" y="1562847"/>
                </a:lnTo>
                <a:lnTo>
                  <a:pt x="1123360" y="1579628"/>
                </a:lnTo>
                <a:lnTo>
                  <a:pt x="1116554" y="1595955"/>
                </a:lnTo>
                <a:lnTo>
                  <a:pt x="1109520" y="1612055"/>
                </a:lnTo>
                <a:lnTo>
                  <a:pt x="1102486" y="1627475"/>
                </a:lnTo>
                <a:lnTo>
                  <a:pt x="1095452" y="1641988"/>
                </a:lnTo>
                <a:lnTo>
                  <a:pt x="1088192" y="1655593"/>
                </a:lnTo>
                <a:lnTo>
                  <a:pt x="1081158" y="1668519"/>
                </a:lnTo>
                <a:lnTo>
                  <a:pt x="1074124" y="1680991"/>
                </a:lnTo>
                <a:lnTo>
                  <a:pt x="1066864" y="1694143"/>
                </a:lnTo>
                <a:lnTo>
                  <a:pt x="1059830" y="1707975"/>
                </a:lnTo>
                <a:lnTo>
                  <a:pt x="1053023" y="1721808"/>
                </a:lnTo>
                <a:lnTo>
                  <a:pt x="1046216" y="1736094"/>
                </a:lnTo>
                <a:lnTo>
                  <a:pt x="1039863" y="1750153"/>
                </a:lnTo>
                <a:lnTo>
                  <a:pt x="1033737" y="1763986"/>
                </a:lnTo>
                <a:lnTo>
                  <a:pt x="1027610" y="1777592"/>
                </a:lnTo>
                <a:lnTo>
                  <a:pt x="1016946" y="1802989"/>
                </a:lnTo>
                <a:lnTo>
                  <a:pt x="1008324" y="1825212"/>
                </a:lnTo>
                <a:lnTo>
                  <a:pt x="1001971" y="1842672"/>
                </a:lnTo>
                <a:lnTo>
                  <a:pt x="999702" y="1849022"/>
                </a:lnTo>
                <a:lnTo>
                  <a:pt x="998114" y="1854010"/>
                </a:lnTo>
                <a:lnTo>
                  <a:pt x="997660" y="1856278"/>
                </a:lnTo>
                <a:lnTo>
                  <a:pt x="997206" y="1858772"/>
                </a:lnTo>
                <a:lnTo>
                  <a:pt x="997206" y="1861494"/>
                </a:lnTo>
                <a:lnTo>
                  <a:pt x="997206" y="1864668"/>
                </a:lnTo>
                <a:lnTo>
                  <a:pt x="997660" y="1871925"/>
                </a:lnTo>
                <a:lnTo>
                  <a:pt x="998795" y="1879861"/>
                </a:lnTo>
                <a:lnTo>
                  <a:pt x="1000383" y="1888705"/>
                </a:lnTo>
                <a:lnTo>
                  <a:pt x="1002425" y="1898229"/>
                </a:lnTo>
                <a:lnTo>
                  <a:pt x="1004921" y="1907753"/>
                </a:lnTo>
                <a:lnTo>
                  <a:pt x="1007644" y="1917731"/>
                </a:lnTo>
                <a:lnTo>
                  <a:pt x="1010593" y="1927935"/>
                </a:lnTo>
                <a:lnTo>
                  <a:pt x="1013543" y="1937686"/>
                </a:lnTo>
                <a:lnTo>
                  <a:pt x="1016946" y="1947210"/>
                </a:lnTo>
                <a:lnTo>
                  <a:pt x="1020123" y="1956280"/>
                </a:lnTo>
                <a:lnTo>
                  <a:pt x="1023526" y="1964671"/>
                </a:lnTo>
                <a:lnTo>
                  <a:pt x="1026930" y="1972154"/>
                </a:lnTo>
                <a:lnTo>
                  <a:pt x="1029879" y="1978503"/>
                </a:lnTo>
                <a:lnTo>
                  <a:pt x="1032829" y="1983719"/>
                </a:lnTo>
                <a:lnTo>
                  <a:pt x="1036006" y="1988027"/>
                </a:lnTo>
                <a:lnTo>
                  <a:pt x="1039863" y="1992336"/>
                </a:lnTo>
                <a:lnTo>
                  <a:pt x="1044401" y="1996644"/>
                </a:lnTo>
                <a:lnTo>
                  <a:pt x="1049619" y="2000953"/>
                </a:lnTo>
                <a:lnTo>
                  <a:pt x="1055065" y="2004808"/>
                </a:lnTo>
                <a:lnTo>
                  <a:pt x="1061418" y="2008889"/>
                </a:lnTo>
                <a:lnTo>
                  <a:pt x="1068225" y="2012517"/>
                </a:lnTo>
                <a:lnTo>
                  <a:pt x="1075259" y="2015919"/>
                </a:lnTo>
                <a:lnTo>
                  <a:pt x="1083200" y="2019774"/>
                </a:lnTo>
                <a:lnTo>
                  <a:pt x="1091368" y="2022949"/>
                </a:lnTo>
                <a:lnTo>
                  <a:pt x="1100217" y="2026123"/>
                </a:lnTo>
                <a:lnTo>
                  <a:pt x="1109520" y="2029071"/>
                </a:lnTo>
                <a:lnTo>
                  <a:pt x="1119276" y="2032019"/>
                </a:lnTo>
                <a:lnTo>
                  <a:pt x="1129033" y="2034740"/>
                </a:lnTo>
                <a:lnTo>
                  <a:pt x="1139470" y="2037235"/>
                </a:lnTo>
                <a:lnTo>
                  <a:pt x="1150588" y="2039729"/>
                </a:lnTo>
                <a:lnTo>
                  <a:pt x="1160571" y="2041997"/>
                </a:lnTo>
                <a:lnTo>
                  <a:pt x="1169420" y="2044491"/>
                </a:lnTo>
                <a:lnTo>
                  <a:pt x="1173278" y="2046078"/>
                </a:lnTo>
                <a:lnTo>
                  <a:pt x="1176681" y="2047212"/>
                </a:lnTo>
                <a:lnTo>
                  <a:pt x="1179858" y="2048573"/>
                </a:lnTo>
                <a:lnTo>
                  <a:pt x="1182580" y="2049933"/>
                </a:lnTo>
                <a:lnTo>
                  <a:pt x="1184849" y="2051521"/>
                </a:lnTo>
                <a:lnTo>
                  <a:pt x="1186891" y="2052654"/>
                </a:lnTo>
                <a:lnTo>
                  <a:pt x="1188933" y="2054242"/>
                </a:lnTo>
                <a:lnTo>
                  <a:pt x="1190068" y="2055602"/>
                </a:lnTo>
                <a:lnTo>
                  <a:pt x="1191429" y="2057190"/>
                </a:lnTo>
                <a:lnTo>
                  <a:pt x="1192337" y="2058550"/>
                </a:lnTo>
                <a:lnTo>
                  <a:pt x="1192790" y="2060138"/>
                </a:lnTo>
                <a:lnTo>
                  <a:pt x="1193244" y="2061498"/>
                </a:lnTo>
                <a:lnTo>
                  <a:pt x="1193244" y="2063086"/>
                </a:lnTo>
                <a:lnTo>
                  <a:pt x="1192790" y="2064446"/>
                </a:lnTo>
                <a:lnTo>
                  <a:pt x="1192337" y="2065807"/>
                </a:lnTo>
                <a:lnTo>
                  <a:pt x="1191656" y="2067394"/>
                </a:lnTo>
                <a:lnTo>
                  <a:pt x="1190748" y="2068755"/>
                </a:lnTo>
                <a:lnTo>
                  <a:pt x="1189387" y="2070342"/>
                </a:lnTo>
                <a:lnTo>
                  <a:pt x="1188026" y="2071702"/>
                </a:lnTo>
                <a:lnTo>
                  <a:pt x="1186211" y="2073063"/>
                </a:lnTo>
                <a:lnTo>
                  <a:pt x="1182126" y="2075784"/>
                </a:lnTo>
                <a:lnTo>
                  <a:pt x="1177588" y="2078505"/>
                </a:lnTo>
                <a:lnTo>
                  <a:pt x="1171916" y="2081000"/>
                </a:lnTo>
                <a:lnTo>
                  <a:pt x="1165563" y="2083267"/>
                </a:lnTo>
                <a:lnTo>
                  <a:pt x="1137428" y="2093245"/>
                </a:lnTo>
                <a:lnTo>
                  <a:pt x="1122226" y="2098914"/>
                </a:lnTo>
                <a:lnTo>
                  <a:pt x="1107024" y="2103676"/>
                </a:lnTo>
                <a:lnTo>
                  <a:pt x="1092503" y="2108211"/>
                </a:lnTo>
                <a:lnTo>
                  <a:pt x="1085469" y="2110252"/>
                </a:lnTo>
                <a:lnTo>
                  <a:pt x="1078889" y="2111839"/>
                </a:lnTo>
                <a:lnTo>
                  <a:pt x="1072309" y="2113200"/>
                </a:lnTo>
                <a:lnTo>
                  <a:pt x="1066410" y="2114107"/>
                </a:lnTo>
                <a:lnTo>
                  <a:pt x="1060737" y="2115014"/>
                </a:lnTo>
                <a:lnTo>
                  <a:pt x="1055746" y="2115241"/>
                </a:lnTo>
                <a:lnTo>
                  <a:pt x="1050754" y="2115014"/>
                </a:lnTo>
                <a:lnTo>
                  <a:pt x="1045762" y="2114107"/>
                </a:lnTo>
                <a:lnTo>
                  <a:pt x="1040770" y="2112973"/>
                </a:lnTo>
                <a:lnTo>
                  <a:pt x="1035552" y="2111159"/>
                </a:lnTo>
                <a:lnTo>
                  <a:pt x="1030106" y="2109118"/>
                </a:lnTo>
                <a:lnTo>
                  <a:pt x="1024888" y="2106851"/>
                </a:lnTo>
                <a:lnTo>
                  <a:pt x="1019442" y="2103903"/>
                </a:lnTo>
                <a:lnTo>
                  <a:pt x="1013997" y="2100955"/>
                </a:lnTo>
                <a:lnTo>
                  <a:pt x="1008551" y="2097780"/>
                </a:lnTo>
                <a:lnTo>
                  <a:pt x="1003106" y="2094379"/>
                </a:lnTo>
                <a:lnTo>
                  <a:pt x="992215" y="2086896"/>
                </a:lnTo>
                <a:lnTo>
                  <a:pt x="981551" y="2079186"/>
                </a:lnTo>
                <a:lnTo>
                  <a:pt x="971114" y="2071249"/>
                </a:lnTo>
                <a:lnTo>
                  <a:pt x="960222" y="2062632"/>
                </a:lnTo>
                <a:lnTo>
                  <a:pt x="947743" y="2053335"/>
                </a:lnTo>
                <a:lnTo>
                  <a:pt x="922558" y="2035420"/>
                </a:lnTo>
                <a:lnTo>
                  <a:pt x="902364" y="2021134"/>
                </a:lnTo>
                <a:lnTo>
                  <a:pt x="894196" y="2015465"/>
                </a:lnTo>
                <a:lnTo>
                  <a:pt x="894196" y="2145173"/>
                </a:lnTo>
                <a:lnTo>
                  <a:pt x="893969" y="2146081"/>
                </a:lnTo>
                <a:lnTo>
                  <a:pt x="893742" y="2146988"/>
                </a:lnTo>
                <a:lnTo>
                  <a:pt x="893061" y="2147441"/>
                </a:lnTo>
                <a:lnTo>
                  <a:pt x="892154" y="2147895"/>
                </a:lnTo>
                <a:lnTo>
                  <a:pt x="890339" y="2148348"/>
                </a:lnTo>
                <a:lnTo>
                  <a:pt x="888070" y="2149255"/>
                </a:lnTo>
                <a:lnTo>
                  <a:pt x="886935" y="2149482"/>
                </a:lnTo>
                <a:lnTo>
                  <a:pt x="885801" y="2149935"/>
                </a:lnTo>
                <a:lnTo>
                  <a:pt x="884893" y="2150616"/>
                </a:lnTo>
                <a:lnTo>
                  <a:pt x="883986" y="2151523"/>
                </a:lnTo>
                <a:lnTo>
                  <a:pt x="883305" y="2152883"/>
                </a:lnTo>
                <a:lnTo>
                  <a:pt x="882624" y="2154244"/>
                </a:lnTo>
                <a:lnTo>
                  <a:pt x="882397" y="2156285"/>
                </a:lnTo>
                <a:lnTo>
                  <a:pt x="882170" y="2158779"/>
                </a:lnTo>
                <a:lnTo>
                  <a:pt x="882170" y="2165129"/>
                </a:lnTo>
                <a:lnTo>
                  <a:pt x="881717" y="2168757"/>
                </a:lnTo>
                <a:lnTo>
                  <a:pt x="881490" y="2172838"/>
                </a:lnTo>
                <a:lnTo>
                  <a:pt x="881036" y="2177147"/>
                </a:lnTo>
                <a:lnTo>
                  <a:pt x="880128" y="2181909"/>
                </a:lnTo>
                <a:lnTo>
                  <a:pt x="878994" y="2186444"/>
                </a:lnTo>
                <a:lnTo>
                  <a:pt x="877632" y="2190753"/>
                </a:lnTo>
                <a:lnTo>
                  <a:pt x="875590" y="2195061"/>
                </a:lnTo>
                <a:lnTo>
                  <a:pt x="874456" y="2197102"/>
                </a:lnTo>
                <a:lnTo>
                  <a:pt x="873095" y="2198916"/>
                </a:lnTo>
                <a:lnTo>
                  <a:pt x="871960" y="2200730"/>
                </a:lnTo>
                <a:lnTo>
                  <a:pt x="870145" y="2202544"/>
                </a:lnTo>
                <a:lnTo>
                  <a:pt x="868557" y="2204132"/>
                </a:lnTo>
                <a:lnTo>
                  <a:pt x="866741" y="2205719"/>
                </a:lnTo>
                <a:lnTo>
                  <a:pt x="864699" y="2207080"/>
                </a:lnTo>
                <a:lnTo>
                  <a:pt x="862430" y="2208213"/>
                </a:lnTo>
                <a:lnTo>
                  <a:pt x="860162" y="2209120"/>
                </a:lnTo>
                <a:lnTo>
                  <a:pt x="857666" y="2210254"/>
                </a:lnTo>
                <a:lnTo>
                  <a:pt x="854943" y="2210708"/>
                </a:lnTo>
                <a:lnTo>
                  <a:pt x="851993" y="2211161"/>
                </a:lnTo>
                <a:lnTo>
                  <a:pt x="849044" y="2211388"/>
                </a:lnTo>
                <a:lnTo>
                  <a:pt x="845640" y="2211388"/>
                </a:lnTo>
                <a:lnTo>
                  <a:pt x="839060" y="2211161"/>
                </a:lnTo>
                <a:lnTo>
                  <a:pt x="832934" y="2210481"/>
                </a:lnTo>
                <a:lnTo>
                  <a:pt x="827262" y="2209574"/>
                </a:lnTo>
                <a:lnTo>
                  <a:pt x="822043" y="2208667"/>
                </a:lnTo>
                <a:lnTo>
                  <a:pt x="817278" y="2207533"/>
                </a:lnTo>
                <a:lnTo>
                  <a:pt x="813194" y="2205719"/>
                </a:lnTo>
                <a:lnTo>
                  <a:pt x="809110" y="2203678"/>
                </a:lnTo>
                <a:lnTo>
                  <a:pt x="807295" y="2202544"/>
                </a:lnTo>
                <a:lnTo>
                  <a:pt x="805933" y="2201184"/>
                </a:lnTo>
                <a:lnTo>
                  <a:pt x="804345" y="2199823"/>
                </a:lnTo>
                <a:lnTo>
                  <a:pt x="802984" y="2198236"/>
                </a:lnTo>
                <a:lnTo>
                  <a:pt x="801622" y="2196649"/>
                </a:lnTo>
                <a:lnTo>
                  <a:pt x="800488" y="2194834"/>
                </a:lnTo>
                <a:lnTo>
                  <a:pt x="799353" y="2193020"/>
                </a:lnTo>
                <a:lnTo>
                  <a:pt x="798446" y="2190753"/>
                </a:lnTo>
                <a:lnTo>
                  <a:pt x="797538" y="2188712"/>
                </a:lnTo>
                <a:lnTo>
                  <a:pt x="796631" y="2186444"/>
                </a:lnTo>
                <a:lnTo>
                  <a:pt x="795496" y="2181229"/>
                </a:lnTo>
                <a:lnTo>
                  <a:pt x="794816" y="2175333"/>
                </a:lnTo>
                <a:lnTo>
                  <a:pt x="794589" y="2168984"/>
                </a:lnTo>
                <a:lnTo>
                  <a:pt x="794589" y="2161727"/>
                </a:lnTo>
                <a:lnTo>
                  <a:pt x="794816" y="2158099"/>
                </a:lnTo>
                <a:lnTo>
                  <a:pt x="795269" y="2154697"/>
                </a:lnTo>
                <a:lnTo>
                  <a:pt x="795950" y="2151296"/>
                </a:lnTo>
                <a:lnTo>
                  <a:pt x="796858" y="2148121"/>
                </a:lnTo>
                <a:lnTo>
                  <a:pt x="797992" y="2145400"/>
                </a:lnTo>
                <a:lnTo>
                  <a:pt x="799127" y="2142679"/>
                </a:lnTo>
                <a:lnTo>
                  <a:pt x="800715" y="2140185"/>
                </a:lnTo>
                <a:lnTo>
                  <a:pt x="802530" y="2137690"/>
                </a:lnTo>
                <a:lnTo>
                  <a:pt x="804118" y="2135423"/>
                </a:lnTo>
                <a:lnTo>
                  <a:pt x="805933" y="2133609"/>
                </a:lnTo>
                <a:lnTo>
                  <a:pt x="807976" y="2131794"/>
                </a:lnTo>
                <a:lnTo>
                  <a:pt x="809791" y="2129980"/>
                </a:lnTo>
                <a:lnTo>
                  <a:pt x="812060" y="2128620"/>
                </a:lnTo>
                <a:lnTo>
                  <a:pt x="814329" y="2127032"/>
                </a:lnTo>
                <a:lnTo>
                  <a:pt x="818866" y="2124765"/>
                </a:lnTo>
                <a:lnTo>
                  <a:pt x="823178" y="2122951"/>
                </a:lnTo>
                <a:lnTo>
                  <a:pt x="827942" y="2121363"/>
                </a:lnTo>
                <a:lnTo>
                  <a:pt x="832480" y="2120456"/>
                </a:lnTo>
                <a:lnTo>
                  <a:pt x="836564" y="2119549"/>
                </a:lnTo>
                <a:lnTo>
                  <a:pt x="840422" y="2119096"/>
                </a:lnTo>
                <a:lnTo>
                  <a:pt x="843825" y="2119096"/>
                </a:lnTo>
                <a:lnTo>
                  <a:pt x="846548" y="2119096"/>
                </a:lnTo>
                <a:lnTo>
                  <a:pt x="848590" y="2119323"/>
                </a:lnTo>
                <a:lnTo>
                  <a:pt x="850405" y="2119323"/>
                </a:lnTo>
                <a:lnTo>
                  <a:pt x="851539" y="2119323"/>
                </a:lnTo>
                <a:lnTo>
                  <a:pt x="852447" y="2119096"/>
                </a:lnTo>
                <a:lnTo>
                  <a:pt x="853128" y="2118415"/>
                </a:lnTo>
                <a:lnTo>
                  <a:pt x="853355" y="2117508"/>
                </a:lnTo>
                <a:lnTo>
                  <a:pt x="853355" y="2116148"/>
                </a:lnTo>
                <a:lnTo>
                  <a:pt x="852674" y="2114334"/>
                </a:lnTo>
                <a:lnTo>
                  <a:pt x="851766" y="2112293"/>
                </a:lnTo>
                <a:lnTo>
                  <a:pt x="850632" y="2109572"/>
                </a:lnTo>
                <a:lnTo>
                  <a:pt x="848590" y="2106170"/>
                </a:lnTo>
                <a:lnTo>
                  <a:pt x="843825" y="2098007"/>
                </a:lnTo>
                <a:lnTo>
                  <a:pt x="837018" y="2087576"/>
                </a:lnTo>
                <a:lnTo>
                  <a:pt x="827715" y="2074197"/>
                </a:lnTo>
                <a:lnTo>
                  <a:pt x="822497" y="2066714"/>
                </a:lnTo>
                <a:lnTo>
                  <a:pt x="816824" y="2059457"/>
                </a:lnTo>
                <a:lnTo>
                  <a:pt x="810925" y="2051974"/>
                </a:lnTo>
                <a:lnTo>
                  <a:pt x="804572" y="2044491"/>
                </a:lnTo>
                <a:lnTo>
                  <a:pt x="797992" y="2037235"/>
                </a:lnTo>
                <a:lnTo>
                  <a:pt x="791185" y="2029978"/>
                </a:lnTo>
                <a:lnTo>
                  <a:pt x="784605" y="2022949"/>
                </a:lnTo>
                <a:lnTo>
                  <a:pt x="777571" y="2015919"/>
                </a:lnTo>
                <a:lnTo>
                  <a:pt x="763958" y="2002767"/>
                </a:lnTo>
                <a:lnTo>
                  <a:pt x="750798" y="1990975"/>
                </a:lnTo>
                <a:lnTo>
                  <a:pt x="738772" y="1980544"/>
                </a:lnTo>
                <a:lnTo>
                  <a:pt x="728335" y="1971700"/>
                </a:lnTo>
                <a:lnTo>
                  <a:pt x="725385" y="1969206"/>
                </a:lnTo>
                <a:lnTo>
                  <a:pt x="722209" y="1967165"/>
                </a:lnTo>
                <a:lnTo>
                  <a:pt x="716537" y="1963310"/>
                </a:lnTo>
                <a:lnTo>
                  <a:pt x="711091" y="1960589"/>
                </a:lnTo>
                <a:lnTo>
                  <a:pt x="706326" y="1958548"/>
                </a:lnTo>
                <a:lnTo>
                  <a:pt x="702242" y="1956961"/>
                </a:lnTo>
                <a:lnTo>
                  <a:pt x="699066" y="1956054"/>
                </a:lnTo>
                <a:lnTo>
                  <a:pt x="696343" y="1955147"/>
                </a:lnTo>
                <a:lnTo>
                  <a:pt x="696343" y="1994150"/>
                </a:lnTo>
                <a:lnTo>
                  <a:pt x="723116" y="1995964"/>
                </a:lnTo>
                <a:lnTo>
                  <a:pt x="726974" y="1996191"/>
                </a:lnTo>
                <a:lnTo>
                  <a:pt x="731058" y="1996871"/>
                </a:lnTo>
                <a:lnTo>
                  <a:pt x="734688" y="1998231"/>
                </a:lnTo>
                <a:lnTo>
                  <a:pt x="738318" y="1999592"/>
                </a:lnTo>
                <a:lnTo>
                  <a:pt x="741722" y="2001406"/>
                </a:lnTo>
                <a:lnTo>
                  <a:pt x="744898" y="2003674"/>
                </a:lnTo>
                <a:lnTo>
                  <a:pt x="747848" y="2005715"/>
                </a:lnTo>
                <a:lnTo>
                  <a:pt x="750571" y="2008436"/>
                </a:lnTo>
                <a:lnTo>
                  <a:pt x="753067" y="2011384"/>
                </a:lnTo>
                <a:lnTo>
                  <a:pt x="755109" y="2014558"/>
                </a:lnTo>
                <a:lnTo>
                  <a:pt x="756924" y="2017733"/>
                </a:lnTo>
                <a:lnTo>
                  <a:pt x="758512" y="2021134"/>
                </a:lnTo>
                <a:lnTo>
                  <a:pt x="759647" y="2024763"/>
                </a:lnTo>
                <a:lnTo>
                  <a:pt x="760781" y="2028618"/>
                </a:lnTo>
                <a:lnTo>
                  <a:pt x="761235" y="2032246"/>
                </a:lnTo>
                <a:lnTo>
                  <a:pt x="761462" y="2036554"/>
                </a:lnTo>
                <a:lnTo>
                  <a:pt x="761235" y="2040863"/>
                </a:lnTo>
                <a:lnTo>
                  <a:pt x="760781" y="2044718"/>
                </a:lnTo>
                <a:lnTo>
                  <a:pt x="759647" y="2048799"/>
                </a:lnTo>
                <a:lnTo>
                  <a:pt x="758285" y="2052428"/>
                </a:lnTo>
                <a:lnTo>
                  <a:pt x="756470" y="2055829"/>
                </a:lnTo>
                <a:lnTo>
                  <a:pt x="754655" y="2059457"/>
                </a:lnTo>
                <a:lnTo>
                  <a:pt x="752386" y="2062405"/>
                </a:lnTo>
                <a:lnTo>
                  <a:pt x="749663" y="2065353"/>
                </a:lnTo>
                <a:lnTo>
                  <a:pt x="746714" y="2068074"/>
                </a:lnTo>
                <a:lnTo>
                  <a:pt x="743537" y="2070342"/>
                </a:lnTo>
                <a:lnTo>
                  <a:pt x="740134" y="2072383"/>
                </a:lnTo>
                <a:lnTo>
                  <a:pt x="736730" y="2073970"/>
                </a:lnTo>
                <a:lnTo>
                  <a:pt x="732873" y="2075557"/>
                </a:lnTo>
                <a:lnTo>
                  <a:pt x="729016" y="2076464"/>
                </a:lnTo>
                <a:lnTo>
                  <a:pt x="724932" y="2076918"/>
                </a:lnTo>
                <a:lnTo>
                  <a:pt x="720848" y="2077145"/>
                </a:lnTo>
                <a:lnTo>
                  <a:pt x="716537" y="2076918"/>
                </a:lnTo>
                <a:lnTo>
                  <a:pt x="712679" y="2076464"/>
                </a:lnTo>
                <a:lnTo>
                  <a:pt x="708595" y="2075557"/>
                </a:lnTo>
                <a:lnTo>
                  <a:pt x="704965" y="2073970"/>
                </a:lnTo>
                <a:lnTo>
                  <a:pt x="701561" y="2072383"/>
                </a:lnTo>
                <a:lnTo>
                  <a:pt x="697931" y="2070342"/>
                </a:lnTo>
                <a:lnTo>
                  <a:pt x="694981" y="2068074"/>
                </a:lnTo>
                <a:lnTo>
                  <a:pt x="692032" y="2065353"/>
                </a:lnTo>
                <a:lnTo>
                  <a:pt x="689309" y="2062632"/>
                </a:lnTo>
                <a:lnTo>
                  <a:pt x="687040" y="2059457"/>
                </a:lnTo>
                <a:lnTo>
                  <a:pt x="684998" y="2056056"/>
                </a:lnTo>
                <a:lnTo>
                  <a:pt x="683410" y="2052428"/>
                </a:lnTo>
                <a:lnTo>
                  <a:pt x="681822" y="2048799"/>
                </a:lnTo>
                <a:lnTo>
                  <a:pt x="680914" y="2044945"/>
                </a:lnTo>
                <a:lnTo>
                  <a:pt x="680233" y="2040863"/>
                </a:lnTo>
                <a:lnTo>
                  <a:pt x="679779" y="2036781"/>
                </a:lnTo>
                <a:lnTo>
                  <a:pt x="679779" y="2030658"/>
                </a:lnTo>
                <a:lnTo>
                  <a:pt x="661855" y="2030658"/>
                </a:lnTo>
                <a:lnTo>
                  <a:pt x="661174" y="1994830"/>
                </a:lnTo>
                <a:lnTo>
                  <a:pt x="594467" y="1994150"/>
                </a:lnTo>
                <a:lnTo>
                  <a:pt x="594467" y="1938593"/>
                </a:lnTo>
                <a:lnTo>
                  <a:pt x="591517" y="1938820"/>
                </a:lnTo>
                <a:lnTo>
                  <a:pt x="581534" y="1939273"/>
                </a:lnTo>
                <a:lnTo>
                  <a:pt x="579945" y="1939500"/>
                </a:lnTo>
                <a:lnTo>
                  <a:pt x="577903" y="1940180"/>
                </a:lnTo>
                <a:lnTo>
                  <a:pt x="573365" y="1941768"/>
                </a:lnTo>
                <a:lnTo>
                  <a:pt x="568147" y="1944035"/>
                </a:lnTo>
                <a:lnTo>
                  <a:pt x="562474" y="1946983"/>
                </a:lnTo>
                <a:lnTo>
                  <a:pt x="550449" y="1953559"/>
                </a:lnTo>
                <a:lnTo>
                  <a:pt x="543869" y="1956961"/>
                </a:lnTo>
                <a:lnTo>
                  <a:pt x="537516" y="1959909"/>
                </a:lnTo>
                <a:lnTo>
                  <a:pt x="534112" y="1961723"/>
                </a:lnTo>
                <a:lnTo>
                  <a:pt x="529801" y="1963990"/>
                </a:lnTo>
                <a:lnTo>
                  <a:pt x="520726" y="1969433"/>
                </a:lnTo>
                <a:lnTo>
                  <a:pt x="509835" y="1976009"/>
                </a:lnTo>
                <a:lnTo>
                  <a:pt x="498944" y="1983265"/>
                </a:lnTo>
                <a:lnTo>
                  <a:pt x="487826" y="1990975"/>
                </a:lnTo>
                <a:lnTo>
                  <a:pt x="477615" y="1998458"/>
                </a:lnTo>
                <a:lnTo>
                  <a:pt x="468540" y="2005034"/>
                </a:lnTo>
                <a:lnTo>
                  <a:pt x="461279" y="2010477"/>
                </a:lnTo>
                <a:lnTo>
                  <a:pt x="457649" y="2013651"/>
                </a:lnTo>
                <a:lnTo>
                  <a:pt x="452430" y="2018413"/>
                </a:lnTo>
                <a:lnTo>
                  <a:pt x="438816" y="2031339"/>
                </a:lnTo>
                <a:lnTo>
                  <a:pt x="421799" y="2047439"/>
                </a:lnTo>
                <a:lnTo>
                  <a:pt x="403874" y="2065126"/>
                </a:lnTo>
                <a:lnTo>
                  <a:pt x="370521" y="2097553"/>
                </a:lnTo>
                <a:lnTo>
                  <a:pt x="358949" y="2108665"/>
                </a:lnTo>
                <a:lnTo>
                  <a:pt x="355092" y="2112293"/>
                </a:lnTo>
                <a:lnTo>
                  <a:pt x="352823" y="2114107"/>
                </a:lnTo>
                <a:lnTo>
                  <a:pt x="350100" y="2116148"/>
                </a:lnTo>
                <a:lnTo>
                  <a:pt x="348058" y="2118642"/>
                </a:lnTo>
                <a:lnTo>
                  <a:pt x="345789" y="2121137"/>
                </a:lnTo>
                <a:lnTo>
                  <a:pt x="344201" y="2123858"/>
                </a:lnTo>
                <a:lnTo>
                  <a:pt x="343293" y="2126352"/>
                </a:lnTo>
                <a:lnTo>
                  <a:pt x="343066" y="2127486"/>
                </a:lnTo>
                <a:lnTo>
                  <a:pt x="343066" y="2128620"/>
                </a:lnTo>
                <a:lnTo>
                  <a:pt x="343066" y="2129527"/>
                </a:lnTo>
                <a:lnTo>
                  <a:pt x="343520" y="2130207"/>
                </a:lnTo>
                <a:lnTo>
                  <a:pt x="344201" y="2131114"/>
                </a:lnTo>
                <a:lnTo>
                  <a:pt x="344881" y="2131568"/>
                </a:lnTo>
                <a:lnTo>
                  <a:pt x="347377" y="2132475"/>
                </a:lnTo>
                <a:lnTo>
                  <a:pt x="350327" y="2134289"/>
                </a:lnTo>
                <a:lnTo>
                  <a:pt x="351915" y="2135423"/>
                </a:lnTo>
                <a:lnTo>
                  <a:pt x="353503" y="2137010"/>
                </a:lnTo>
                <a:lnTo>
                  <a:pt x="354865" y="2138371"/>
                </a:lnTo>
                <a:lnTo>
                  <a:pt x="356453" y="2140411"/>
                </a:lnTo>
                <a:lnTo>
                  <a:pt x="357588" y="2142679"/>
                </a:lnTo>
                <a:lnTo>
                  <a:pt x="358949" y="2145173"/>
                </a:lnTo>
                <a:lnTo>
                  <a:pt x="360083" y="2147895"/>
                </a:lnTo>
                <a:lnTo>
                  <a:pt x="360991" y="2151069"/>
                </a:lnTo>
                <a:lnTo>
                  <a:pt x="361899" y="2154697"/>
                </a:lnTo>
                <a:lnTo>
                  <a:pt x="362352" y="2158552"/>
                </a:lnTo>
                <a:lnTo>
                  <a:pt x="362806" y="2162861"/>
                </a:lnTo>
                <a:lnTo>
                  <a:pt x="362806" y="2167396"/>
                </a:lnTo>
                <a:lnTo>
                  <a:pt x="362579" y="2169891"/>
                </a:lnTo>
                <a:lnTo>
                  <a:pt x="362352" y="2172158"/>
                </a:lnTo>
                <a:lnTo>
                  <a:pt x="361672" y="2174653"/>
                </a:lnTo>
                <a:lnTo>
                  <a:pt x="360991" y="2176920"/>
                </a:lnTo>
                <a:lnTo>
                  <a:pt x="360083" y="2178961"/>
                </a:lnTo>
                <a:lnTo>
                  <a:pt x="359176" y="2181229"/>
                </a:lnTo>
                <a:lnTo>
                  <a:pt x="357814" y="2183043"/>
                </a:lnTo>
                <a:lnTo>
                  <a:pt x="356680" y="2185084"/>
                </a:lnTo>
                <a:lnTo>
                  <a:pt x="353730" y="2188712"/>
                </a:lnTo>
                <a:lnTo>
                  <a:pt x="349873" y="2192340"/>
                </a:lnTo>
                <a:lnTo>
                  <a:pt x="346243" y="2195515"/>
                </a:lnTo>
                <a:lnTo>
                  <a:pt x="341705" y="2198463"/>
                </a:lnTo>
                <a:lnTo>
                  <a:pt x="336940" y="2200957"/>
                </a:lnTo>
                <a:lnTo>
                  <a:pt x="332402" y="2203225"/>
                </a:lnTo>
                <a:lnTo>
                  <a:pt x="327184" y="2205039"/>
                </a:lnTo>
                <a:lnTo>
                  <a:pt x="321965" y="2206399"/>
                </a:lnTo>
                <a:lnTo>
                  <a:pt x="316746" y="2207533"/>
                </a:lnTo>
                <a:lnTo>
                  <a:pt x="311301" y="2208213"/>
                </a:lnTo>
                <a:lnTo>
                  <a:pt x="306082" y="2208440"/>
                </a:lnTo>
                <a:lnTo>
                  <a:pt x="300864" y="2208213"/>
                </a:lnTo>
                <a:lnTo>
                  <a:pt x="295872" y="2207760"/>
                </a:lnTo>
                <a:lnTo>
                  <a:pt x="291561" y="2206399"/>
                </a:lnTo>
                <a:lnTo>
                  <a:pt x="287704" y="2205266"/>
                </a:lnTo>
                <a:lnTo>
                  <a:pt x="284300" y="2203225"/>
                </a:lnTo>
                <a:lnTo>
                  <a:pt x="280897" y="2201184"/>
                </a:lnTo>
                <a:lnTo>
                  <a:pt x="278401" y="2198689"/>
                </a:lnTo>
                <a:lnTo>
                  <a:pt x="275905" y="2195742"/>
                </a:lnTo>
                <a:lnTo>
                  <a:pt x="274090" y="2192794"/>
                </a:lnTo>
                <a:lnTo>
                  <a:pt x="272502" y="2189392"/>
                </a:lnTo>
                <a:lnTo>
                  <a:pt x="271140" y="2185764"/>
                </a:lnTo>
                <a:lnTo>
                  <a:pt x="270006" y="2182136"/>
                </a:lnTo>
                <a:lnTo>
                  <a:pt x="269325" y="2177827"/>
                </a:lnTo>
                <a:lnTo>
                  <a:pt x="268871" y="2173972"/>
                </a:lnTo>
                <a:lnTo>
                  <a:pt x="268418" y="2169437"/>
                </a:lnTo>
                <a:lnTo>
                  <a:pt x="268418" y="2165129"/>
                </a:lnTo>
                <a:lnTo>
                  <a:pt x="268418" y="2160367"/>
                </a:lnTo>
                <a:lnTo>
                  <a:pt x="268644" y="2156058"/>
                </a:lnTo>
                <a:lnTo>
                  <a:pt x="269325" y="2152203"/>
                </a:lnTo>
                <a:lnTo>
                  <a:pt x="270460" y="2148348"/>
                </a:lnTo>
                <a:lnTo>
                  <a:pt x="272048" y="2145173"/>
                </a:lnTo>
                <a:lnTo>
                  <a:pt x="273636" y="2142452"/>
                </a:lnTo>
                <a:lnTo>
                  <a:pt x="275451" y="2139958"/>
                </a:lnTo>
                <a:lnTo>
                  <a:pt x="277493" y="2137690"/>
                </a:lnTo>
                <a:lnTo>
                  <a:pt x="279762" y="2135649"/>
                </a:lnTo>
                <a:lnTo>
                  <a:pt x="282258" y="2134289"/>
                </a:lnTo>
                <a:lnTo>
                  <a:pt x="284527" y="2132928"/>
                </a:lnTo>
                <a:lnTo>
                  <a:pt x="286569" y="2131794"/>
                </a:lnTo>
                <a:lnTo>
                  <a:pt x="288838" y="2131114"/>
                </a:lnTo>
                <a:lnTo>
                  <a:pt x="293149" y="2129754"/>
                </a:lnTo>
                <a:lnTo>
                  <a:pt x="296553" y="2129300"/>
                </a:lnTo>
                <a:lnTo>
                  <a:pt x="298141" y="2129073"/>
                </a:lnTo>
                <a:lnTo>
                  <a:pt x="299275" y="2128847"/>
                </a:lnTo>
                <a:lnTo>
                  <a:pt x="300410" y="2128393"/>
                </a:lnTo>
                <a:lnTo>
                  <a:pt x="301317" y="2127486"/>
                </a:lnTo>
                <a:lnTo>
                  <a:pt x="303133" y="2125899"/>
                </a:lnTo>
                <a:lnTo>
                  <a:pt x="304267" y="2123858"/>
                </a:lnTo>
                <a:lnTo>
                  <a:pt x="305855" y="2121590"/>
                </a:lnTo>
                <a:lnTo>
                  <a:pt x="306990" y="2118869"/>
                </a:lnTo>
                <a:lnTo>
                  <a:pt x="308351" y="2116148"/>
                </a:lnTo>
                <a:lnTo>
                  <a:pt x="309940" y="2113427"/>
                </a:lnTo>
                <a:lnTo>
                  <a:pt x="313797" y="2108438"/>
                </a:lnTo>
                <a:lnTo>
                  <a:pt x="320377" y="2100274"/>
                </a:lnTo>
                <a:lnTo>
                  <a:pt x="339663" y="2077372"/>
                </a:lnTo>
                <a:lnTo>
                  <a:pt x="360991" y="2052881"/>
                </a:lnTo>
                <a:lnTo>
                  <a:pt x="370521" y="2042223"/>
                </a:lnTo>
                <a:lnTo>
                  <a:pt x="377781" y="2034513"/>
                </a:lnTo>
                <a:lnTo>
                  <a:pt x="380958" y="2030885"/>
                </a:lnTo>
                <a:lnTo>
                  <a:pt x="385723" y="2026577"/>
                </a:lnTo>
                <a:lnTo>
                  <a:pt x="397067" y="2016146"/>
                </a:lnTo>
                <a:lnTo>
                  <a:pt x="410681" y="2004127"/>
                </a:lnTo>
                <a:lnTo>
                  <a:pt x="425883" y="1991429"/>
                </a:lnTo>
                <a:lnTo>
                  <a:pt x="441085" y="1978957"/>
                </a:lnTo>
                <a:lnTo>
                  <a:pt x="455153" y="1967618"/>
                </a:lnTo>
                <a:lnTo>
                  <a:pt x="467178" y="1958775"/>
                </a:lnTo>
                <a:lnTo>
                  <a:pt x="471943" y="1955147"/>
                </a:lnTo>
                <a:lnTo>
                  <a:pt x="476027" y="1952652"/>
                </a:lnTo>
                <a:lnTo>
                  <a:pt x="481700" y="1949251"/>
                </a:lnTo>
                <a:lnTo>
                  <a:pt x="485557" y="1946303"/>
                </a:lnTo>
                <a:lnTo>
                  <a:pt x="486918" y="1945169"/>
                </a:lnTo>
                <a:lnTo>
                  <a:pt x="487826" y="1944035"/>
                </a:lnTo>
                <a:lnTo>
                  <a:pt x="488053" y="1943128"/>
                </a:lnTo>
                <a:lnTo>
                  <a:pt x="488053" y="1942221"/>
                </a:lnTo>
                <a:lnTo>
                  <a:pt x="487826" y="1941541"/>
                </a:lnTo>
                <a:lnTo>
                  <a:pt x="487145" y="1941087"/>
                </a:lnTo>
                <a:lnTo>
                  <a:pt x="485784" y="1940634"/>
                </a:lnTo>
                <a:lnTo>
                  <a:pt x="484422" y="1940407"/>
                </a:lnTo>
                <a:lnTo>
                  <a:pt x="480338" y="1940180"/>
                </a:lnTo>
                <a:lnTo>
                  <a:pt x="475120" y="1940180"/>
                </a:lnTo>
                <a:lnTo>
                  <a:pt x="468993" y="1940634"/>
                </a:lnTo>
                <a:lnTo>
                  <a:pt x="461960" y="1941768"/>
                </a:lnTo>
                <a:lnTo>
                  <a:pt x="454699" y="1943582"/>
                </a:lnTo>
                <a:lnTo>
                  <a:pt x="446758" y="1945623"/>
                </a:lnTo>
                <a:lnTo>
                  <a:pt x="429060" y="1949931"/>
                </a:lnTo>
                <a:lnTo>
                  <a:pt x="410454" y="1954920"/>
                </a:lnTo>
                <a:lnTo>
                  <a:pt x="405236" y="1956507"/>
                </a:lnTo>
                <a:lnTo>
                  <a:pt x="399336" y="1959002"/>
                </a:lnTo>
                <a:lnTo>
                  <a:pt x="392756" y="1961949"/>
                </a:lnTo>
                <a:lnTo>
                  <a:pt x="385723" y="1965351"/>
                </a:lnTo>
                <a:lnTo>
                  <a:pt x="378235" y="1969433"/>
                </a:lnTo>
                <a:lnTo>
                  <a:pt x="370521" y="1973514"/>
                </a:lnTo>
                <a:lnTo>
                  <a:pt x="355092" y="1982585"/>
                </a:lnTo>
                <a:lnTo>
                  <a:pt x="340117" y="1991429"/>
                </a:lnTo>
                <a:lnTo>
                  <a:pt x="326957" y="1999819"/>
                </a:lnTo>
                <a:lnTo>
                  <a:pt x="316293" y="2006395"/>
                </a:lnTo>
                <a:lnTo>
                  <a:pt x="309259" y="2010477"/>
                </a:lnTo>
                <a:lnTo>
                  <a:pt x="304948" y="2013198"/>
                </a:lnTo>
                <a:lnTo>
                  <a:pt x="303360" y="2014558"/>
                </a:lnTo>
                <a:lnTo>
                  <a:pt x="301771" y="2015919"/>
                </a:lnTo>
                <a:lnTo>
                  <a:pt x="300637" y="2017506"/>
                </a:lnTo>
                <a:lnTo>
                  <a:pt x="299275" y="2018640"/>
                </a:lnTo>
                <a:lnTo>
                  <a:pt x="298368" y="2020227"/>
                </a:lnTo>
                <a:lnTo>
                  <a:pt x="297687" y="2021588"/>
                </a:lnTo>
                <a:lnTo>
                  <a:pt x="297006" y="2023175"/>
                </a:lnTo>
                <a:lnTo>
                  <a:pt x="296553" y="2024763"/>
                </a:lnTo>
                <a:lnTo>
                  <a:pt x="296326" y="2026350"/>
                </a:lnTo>
                <a:lnTo>
                  <a:pt x="296326" y="2027937"/>
                </a:lnTo>
                <a:lnTo>
                  <a:pt x="296553" y="2031112"/>
                </a:lnTo>
                <a:lnTo>
                  <a:pt x="297233" y="2034513"/>
                </a:lnTo>
                <a:lnTo>
                  <a:pt x="297914" y="2036101"/>
                </a:lnTo>
                <a:lnTo>
                  <a:pt x="298595" y="2037235"/>
                </a:lnTo>
                <a:lnTo>
                  <a:pt x="299275" y="2038595"/>
                </a:lnTo>
                <a:lnTo>
                  <a:pt x="300410" y="2039275"/>
                </a:lnTo>
                <a:lnTo>
                  <a:pt x="301317" y="2039956"/>
                </a:lnTo>
                <a:lnTo>
                  <a:pt x="302225" y="2040636"/>
                </a:lnTo>
                <a:lnTo>
                  <a:pt x="304267" y="2041090"/>
                </a:lnTo>
                <a:lnTo>
                  <a:pt x="306309" y="2041316"/>
                </a:lnTo>
                <a:lnTo>
                  <a:pt x="308351" y="2041316"/>
                </a:lnTo>
                <a:lnTo>
                  <a:pt x="309713" y="2041316"/>
                </a:lnTo>
                <a:lnTo>
                  <a:pt x="310847" y="2041543"/>
                </a:lnTo>
                <a:lnTo>
                  <a:pt x="311074" y="2042223"/>
                </a:lnTo>
                <a:lnTo>
                  <a:pt x="311301" y="2044264"/>
                </a:lnTo>
                <a:lnTo>
                  <a:pt x="311528" y="2050160"/>
                </a:lnTo>
                <a:lnTo>
                  <a:pt x="311528" y="2058323"/>
                </a:lnTo>
                <a:lnTo>
                  <a:pt x="311301" y="2068074"/>
                </a:lnTo>
                <a:lnTo>
                  <a:pt x="310393" y="2087349"/>
                </a:lnTo>
                <a:lnTo>
                  <a:pt x="309940" y="2100048"/>
                </a:lnTo>
                <a:lnTo>
                  <a:pt x="309713" y="2102996"/>
                </a:lnTo>
                <a:lnTo>
                  <a:pt x="309259" y="2105490"/>
                </a:lnTo>
                <a:lnTo>
                  <a:pt x="308351" y="2107984"/>
                </a:lnTo>
                <a:lnTo>
                  <a:pt x="306763" y="2109799"/>
                </a:lnTo>
                <a:lnTo>
                  <a:pt x="304721" y="2111386"/>
                </a:lnTo>
                <a:lnTo>
                  <a:pt x="302452" y="2112520"/>
                </a:lnTo>
                <a:lnTo>
                  <a:pt x="299729" y="2113200"/>
                </a:lnTo>
                <a:lnTo>
                  <a:pt x="296553" y="2113427"/>
                </a:lnTo>
                <a:lnTo>
                  <a:pt x="290200" y="2113200"/>
                </a:lnTo>
                <a:lnTo>
                  <a:pt x="287477" y="2112973"/>
                </a:lnTo>
                <a:lnTo>
                  <a:pt x="284981" y="2112293"/>
                </a:lnTo>
                <a:lnTo>
                  <a:pt x="282939" y="2111386"/>
                </a:lnTo>
                <a:lnTo>
                  <a:pt x="280897" y="2110479"/>
                </a:lnTo>
                <a:lnTo>
                  <a:pt x="279535" y="2108891"/>
                </a:lnTo>
                <a:lnTo>
                  <a:pt x="278174" y="2107077"/>
                </a:lnTo>
                <a:lnTo>
                  <a:pt x="277266" y="2105037"/>
                </a:lnTo>
                <a:lnTo>
                  <a:pt x="276586" y="2102996"/>
                </a:lnTo>
                <a:lnTo>
                  <a:pt x="274998" y="2099594"/>
                </a:lnTo>
                <a:lnTo>
                  <a:pt x="274317" y="2098234"/>
                </a:lnTo>
                <a:lnTo>
                  <a:pt x="273182" y="2097327"/>
                </a:lnTo>
                <a:lnTo>
                  <a:pt x="272048" y="2096646"/>
                </a:lnTo>
                <a:lnTo>
                  <a:pt x="270460" y="2096420"/>
                </a:lnTo>
                <a:lnTo>
                  <a:pt x="268644" y="2096646"/>
                </a:lnTo>
                <a:lnTo>
                  <a:pt x="266602" y="2096646"/>
                </a:lnTo>
                <a:lnTo>
                  <a:pt x="264787" y="2097100"/>
                </a:lnTo>
                <a:lnTo>
                  <a:pt x="263199" y="2097553"/>
                </a:lnTo>
                <a:lnTo>
                  <a:pt x="261611" y="2098234"/>
                </a:lnTo>
                <a:lnTo>
                  <a:pt x="260022" y="2099367"/>
                </a:lnTo>
                <a:lnTo>
                  <a:pt x="259115" y="2100501"/>
                </a:lnTo>
                <a:lnTo>
                  <a:pt x="258434" y="2102089"/>
                </a:lnTo>
                <a:lnTo>
                  <a:pt x="257980" y="2103449"/>
                </a:lnTo>
                <a:lnTo>
                  <a:pt x="257073" y="2105263"/>
                </a:lnTo>
                <a:lnTo>
                  <a:pt x="256165" y="2106397"/>
                </a:lnTo>
                <a:lnTo>
                  <a:pt x="255031" y="2107758"/>
                </a:lnTo>
                <a:lnTo>
                  <a:pt x="253442" y="2108665"/>
                </a:lnTo>
                <a:lnTo>
                  <a:pt x="251400" y="2109572"/>
                </a:lnTo>
                <a:lnTo>
                  <a:pt x="249131" y="2110025"/>
                </a:lnTo>
                <a:lnTo>
                  <a:pt x="246636" y="2109799"/>
                </a:lnTo>
                <a:lnTo>
                  <a:pt x="240736" y="2109572"/>
                </a:lnTo>
                <a:lnTo>
                  <a:pt x="235064" y="2109118"/>
                </a:lnTo>
                <a:lnTo>
                  <a:pt x="232568" y="2108891"/>
                </a:lnTo>
                <a:lnTo>
                  <a:pt x="230299" y="2108438"/>
                </a:lnTo>
                <a:lnTo>
                  <a:pt x="229165" y="2107984"/>
                </a:lnTo>
                <a:lnTo>
                  <a:pt x="228711" y="2107531"/>
                </a:lnTo>
                <a:lnTo>
                  <a:pt x="228484" y="2107077"/>
                </a:lnTo>
                <a:lnTo>
                  <a:pt x="228030" y="2103222"/>
                </a:lnTo>
                <a:lnTo>
                  <a:pt x="227803" y="2095513"/>
                </a:lnTo>
                <a:lnTo>
                  <a:pt x="227576" y="2085081"/>
                </a:lnTo>
                <a:lnTo>
                  <a:pt x="227576" y="2073290"/>
                </a:lnTo>
                <a:lnTo>
                  <a:pt x="227576" y="2061498"/>
                </a:lnTo>
                <a:lnTo>
                  <a:pt x="228030" y="2051521"/>
                </a:lnTo>
                <a:lnTo>
                  <a:pt x="228711" y="2047439"/>
                </a:lnTo>
                <a:lnTo>
                  <a:pt x="229165" y="2044264"/>
                </a:lnTo>
                <a:lnTo>
                  <a:pt x="229618" y="2042223"/>
                </a:lnTo>
                <a:lnTo>
                  <a:pt x="230072" y="2041770"/>
                </a:lnTo>
                <a:lnTo>
                  <a:pt x="230299" y="2041543"/>
                </a:lnTo>
                <a:lnTo>
                  <a:pt x="232114" y="2041543"/>
                </a:lnTo>
                <a:lnTo>
                  <a:pt x="233929" y="2041090"/>
                </a:lnTo>
                <a:lnTo>
                  <a:pt x="235518" y="2040636"/>
                </a:lnTo>
                <a:lnTo>
                  <a:pt x="237106" y="2039729"/>
                </a:lnTo>
                <a:lnTo>
                  <a:pt x="238240" y="2038822"/>
                </a:lnTo>
                <a:lnTo>
                  <a:pt x="239375" y="2037915"/>
                </a:lnTo>
                <a:lnTo>
                  <a:pt x="240056" y="2036554"/>
                </a:lnTo>
                <a:lnTo>
                  <a:pt x="240283" y="2035420"/>
                </a:lnTo>
                <a:lnTo>
                  <a:pt x="240283" y="2034513"/>
                </a:lnTo>
                <a:lnTo>
                  <a:pt x="240056" y="2034060"/>
                </a:lnTo>
                <a:lnTo>
                  <a:pt x="239602" y="2033833"/>
                </a:lnTo>
                <a:lnTo>
                  <a:pt x="239148" y="2033606"/>
                </a:lnTo>
                <a:lnTo>
                  <a:pt x="237560" y="2033380"/>
                </a:lnTo>
                <a:lnTo>
                  <a:pt x="235518" y="2033153"/>
                </a:lnTo>
                <a:lnTo>
                  <a:pt x="231660" y="2033606"/>
                </a:lnTo>
                <a:lnTo>
                  <a:pt x="228484" y="2033833"/>
                </a:lnTo>
                <a:lnTo>
                  <a:pt x="227803" y="2033833"/>
                </a:lnTo>
                <a:lnTo>
                  <a:pt x="227576" y="2033606"/>
                </a:lnTo>
                <a:lnTo>
                  <a:pt x="227576" y="2033153"/>
                </a:lnTo>
                <a:lnTo>
                  <a:pt x="228030" y="2032699"/>
                </a:lnTo>
                <a:lnTo>
                  <a:pt x="230299" y="2030205"/>
                </a:lnTo>
                <a:lnTo>
                  <a:pt x="234837" y="2026123"/>
                </a:lnTo>
                <a:lnTo>
                  <a:pt x="252535" y="2011837"/>
                </a:lnTo>
                <a:lnTo>
                  <a:pt x="284754" y="1985759"/>
                </a:lnTo>
                <a:lnTo>
                  <a:pt x="290200" y="1981224"/>
                </a:lnTo>
                <a:lnTo>
                  <a:pt x="295872" y="1977143"/>
                </a:lnTo>
                <a:lnTo>
                  <a:pt x="301771" y="1972834"/>
                </a:lnTo>
                <a:lnTo>
                  <a:pt x="308351" y="1968526"/>
                </a:lnTo>
                <a:lnTo>
                  <a:pt x="314704" y="1964671"/>
                </a:lnTo>
                <a:lnTo>
                  <a:pt x="321738" y="1960362"/>
                </a:lnTo>
                <a:lnTo>
                  <a:pt x="328545" y="1956507"/>
                </a:lnTo>
                <a:lnTo>
                  <a:pt x="335806" y="1952425"/>
                </a:lnTo>
                <a:lnTo>
                  <a:pt x="350327" y="1944715"/>
                </a:lnTo>
                <a:lnTo>
                  <a:pt x="365756" y="1937686"/>
                </a:lnTo>
                <a:lnTo>
                  <a:pt x="381639" y="1930656"/>
                </a:lnTo>
                <a:lnTo>
                  <a:pt x="397521" y="1924307"/>
                </a:lnTo>
                <a:lnTo>
                  <a:pt x="413631" y="1918184"/>
                </a:lnTo>
                <a:lnTo>
                  <a:pt x="429514" y="1912742"/>
                </a:lnTo>
                <a:lnTo>
                  <a:pt x="445396" y="1908207"/>
                </a:lnTo>
                <a:lnTo>
                  <a:pt x="460825" y="1903898"/>
                </a:lnTo>
                <a:lnTo>
                  <a:pt x="476027" y="1900270"/>
                </a:lnTo>
                <a:lnTo>
                  <a:pt x="490095" y="1897095"/>
                </a:lnTo>
                <a:lnTo>
                  <a:pt x="497128" y="1895962"/>
                </a:lnTo>
                <a:lnTo>
                  <a:pt x="503708" y="1895054"/>
                </a:lnTo>
                <a:lnTo>
                  <a:pt x="510288" y="1894147"/>
                </a:lnTo>
                <a:lnTo>
                  <a:pt x="516415" y="1893694"/>
                </a:lnTo>
                <a:lnTo>
                  <a:pt x="532978" y="1892560"/>
                </a:lnTo>
                <a:lnTo>
                  <a:pt x="547953" y="1892107"/>
                </a:lnTo>
                <a:lnTo>
                  <a:pt x="560659" y="1892107"/>
                </a:lnTo>
                <a:lnTo>
                  <a:pt x="571550" y="1892333"/>
                </a:lnTo>
                <a:lnTo>
                  <a:pt x="579945" y="1892787"/>
                </a:lnTo>
                <a:lnTo>
                  <a:pt x="586072" y="1893014"/>
                </a:lnTo>
                <a:lnTo>
                  <a:pt x="591290" y="1893694"/>
                </a:lnTo>
                <a:lnTo>
                  <a:pt x="590383" y="1678723"/>
                </a:lnTo>
                <a:lnTo>
                  <a:pt x="609442" y="1679403"/>
                </a:lnTo>
                <a:lnTo>
                  <a:pt x="608080" y="1544933"/>
                </a:lnTo>
                <a:lnTo>
                  <a:pt x="565651" y="1539718"/>
                </a:lnTo>
                <a:lnTo>
                  <a:pt x="565424" y="1513413"/>
                </a:lnTo>
                <a:lnTo>
                  <a:pt x="444942" y="1474864"/>
                </a:lnTo>
                <a:lnTo>
                  <a:pt x="355092" y="1446065"/>
                </a:lnTo>
                <a:lnTo>
                  <a:pt x="299275" y="1428377"/>
                </a:lnTo>
                <a:lnTo>
                  <a:pt x="292922" y="1426110"/>
                </a:lnTo>
                <a:lnTo>
                  <a:pt x="286342" y="1423615"/>
                </a:lnTo>
                <a:lnTo>
                  <a:pt x="280216" y="1420894"/>
                </a:lnTo>
                <a:lnTo>
                  <a:pt x="273863" y="1417719"/>
                </a:lnTo>
                <a:lnTo>
                  <a:pt x="267283" y="1414091"/>
                </a:lnTo>
                <a:lnTo>
                  <a:pt x="261157" y="1410236"/>
                </a:lnTo>
                <a:lnTo>
                  <a:pt x="255031" y="1405701"/>
                </a:lnTo>
                <a:lnTo>
                  <a:pt x="248678" y="1400712"/>
                </a:lnTo>
                <a:lnTo>
                  <a:pt x="242778" y="1395270"/>
                </a:lnTo>
                <a:lnTo>
                  <a:pt x="237106" y="1389374"/>
                </a:lnTo>
                <a:lnTo>
                  <a:pt x="231434" y="1382571"/>
                </a:lnTo>
                <a:lnTo>
                  <a:pt x="225988" y="1375542"/>
                </a:lnTo>
                <a:lnTo>
                  <a:pt x="220769" y="1367832"/>
                </a:lnTo>
                <a:lnTo>
                  <a:pt x="218274" y="1363523"/>
                </a:lnTo>
                <a:lnTo>
                  <a:pt x="216005" y="1358988"/>
                </a:lnTo>
                <a:lnTo>
                  <a:pt x="213509" y="1354679"/>
                </a:lnTo>
                <a:lnTo>
                  <a:pt x="211240" y="1349917"/>
                </a:lnTo>
                <a:lnTo>
                  <a:pt x="208971" y="1344929"/>
                </a:lnTo>
                <a:lnTo>
                  <a:pt x="207156" y="1339713"/>
                </a:lnTo>
                <a:lnTo>
                  <a:pt x="202391" y="1327241"/>
                </a:lnTo>
                <a:lnTo>
                  <a:pt x="196492" y="1310914"/>
                </a:lnTo>
                <a:lnTo>
                  <a:pt x="181970" y="1269643"/>
                </a:lnTo>
                <a:lnTo>
                  <a:pt x="165407" y="1220663"/>
                </a:lnTo>
                <a:lnTo>
                  <a:pt x="148390" y="1169414"/>
                </a:lnTo>
                <a:lnTo>
                  <a:pt x="118893" y="1079616"/>
                </a:lnTo>
                <a:lnTo>
                  <a:pt x="106414" y="1040613"/>
                </a:lnTo>
                <a:lnTo>
                  <a:pt x="69203" y="1040840"/>
                </a:lnTo>
                <a:lnTo>
                  <a:pt x="40841" y="1041294"/>
                </a:lnTo>
                <a:lnTo>
                  <a:pt x="22463" y="1041294"/>
                </a:lnTo>
                <a:lnTo>
                  <a:pt x="19740" y="1040840"/>
                </a:lnTo>
                <a:lnTo>
                  <a:pt x="17244" y="1040613"/>
                </a:lnTo>
                <a:lnTo>
                  <a:pt x="14748" y="1040160"/>
                </a:lnTo>
                <a:lnTo>
                  <a:pt x="12479" y="1039706"/>
                </a:lnTo>
                <a:lnTo>
                  <a:pt x="10664" y="1039253"/>
                </a:lnTo>
                <a:lnTo>
                  <a:pt x="8622" y="1038346"/>
                </a:lnTo>
                <a:lnTo>
                  <a:pt x="7034" y="1037439"/>
                </a:lnTo>
                <a:lnTo>
                  <a:pt x="5672" y="1036532"/>
                </a:lnTo>
                <a:lnTo>
                  <a:pt x="4084" y="1035398"/>
                </a:lnTo>
                <a:lnTo>
                  <a:pt x="3177" y="1034491"/>
                </a:lnTo>
                <a:lnTo>
                  <a:pt x="2042" y="1033357"/>
                </a:lnTo>
                <a:lnTo>
                  <a:pt x="1361" y="1031996"/>
                </a:lnTo>
                <a:lnTo>
                  <a:pt x="681" y="1030863"/>
                </a:lnTo>
                <a:lnTo>
                  <a:pt x="227" y="1029502"/>
                </a:lnTo>
                <a:lnTo>
                  <a:pt x="0" y="1028368"/>
                </a:lnTo>
                <a:lnTo>
                  <a:pt x="0" y="1027008"/>
                </a:lnTo>
                <a:lnTo>
                  <a:pt x="0" y="1025647"/>
                </a:lnTo>
                <a:lnTo>
                  <a:pt x="227" y="1024286"/>
                </a:lnTo>
                <a:lnTo>
                  <a:pt x="681" y="1023153"/>
                </a:lnTo>
                <a:lnTo>
                  <a:pt x="1134" y="1021792"/>
                </a:lnTo>
                <a:lnTo>
                  <a:pt x="2042" y="1020658"/>
                </a:lnTo>
                <a:lnTo>
                  <a:pt x="3177" y="1019298"/>
                </a:lnTo>
                <a:lnTo>
                  <a:pt x="4084" y="1018391"/>
                </a:lnTo>
                <a:lnTo>
                  <a:pt x="5672" y="1017484"/>
                </a:lnTo>
                <a:lnTo>
                  <a:pt x="7034" y="1016350"/>
                </a:lnTo>
                <a:lnTo>
                  <a:pt x="8622" y="1015670"/>
                </a:lnTo>
                <a:lnTo>
                  <a:pt x="10664" y="1014989"/>
                </a:lnTo>
                <a:lnTo>
                  <a:pt x="12479" y="1014082"/>
                </a:lnTo>
                <a:lnTo>
                  <a:pt x="14748" y="1013629"/>
                </a:lnTo>
                <a:lnTo>
                  <a:pt x="17017" y="1013175"/>
                </a:lnTo>
                <a:lnTo>
                  <a:pt x="19740" y="1012948"/>
                </a:lnTo>
                <a:lnTo>
                  <a:pt x="22463" y="1012948"/>
                </a:lnTo>
                <a:lnTo>
                  <a:pt x="97338" y="1012722"/>
                </a:lnTo>
                <a:lnTo>
                  <a:pt x="89170" y="984603"/>
                </a:lnTo>
                <a:lnTo>
                  <a:pt x="86674" y="973265"/>
                </a:lnTo>
                <a:lnTo>
                  <a:pt x="81909" y="949455"/>
                </a:lnTo>
                <a:lnTo>
                  <a:pt x="75783" y="917255"/>
                </a:lnTo>
                <a:lnTo>
                  <a:pt x="69203" y="880519"/>
                </a:lnTo>
                <a:lnTo>
                  <a:pt x="62169" y="843103"/>
                </a:lnTo>
                <a:lnTo>
                  <a:pt x="56270" y="808862"/>
                </a:lnTo>
                <a:lnTo>
                  <a:pt x="51732" y="781877"/>
                </a:lnTo>
                <a:lnTo>
                  <a:pt x="50371" y="772127"/>
                </a:lnTo>
                <a:lnTo>
                  <a:pt x="49463" y="766004"/>
                </a:lnTo>
                <a:lnTo>
                  <a:pt x="49236" y="761922"/>
                </a:lnTo>
                <a:lnTo>
                  <a:pt x="49463" y="758748"/>
                </a:lnTo>
                <a:lnTo>
                  <a:pt x="49690" y="757614"/>
                </a:lnTo>
                <a:lnTo>
                  <a:pt x="50371" y="756480"/>
                </a:lnTo>
                <a:lnTo>
                  <a:pt x="50825" y="755573"/>
                </a:lnTo>
                <a:lnTo>
                  <a:pt x="51278" y="754666"/>
                </a:lnTo>
                <a:lnTo>
                  <a:pt x="51959" y="754212"/>
                </a:lnTo>
                <a:lnTo>
                  <a:pt x="52640" y="753759"/>
                </a:lnTo>
                <a:lnTo>
                  <a:pt x="53774" y="753532"/>
                </a:lnTo>
                <a:lnTo>
                  <a:pt x="54682" y="753532"/>
                </a:lnTo>
                <a:lnTo>
                  <a:pt x="56951" y="753759"/>
                </a:lnTo>
                <a:lnTo>
                  <a:pt x="59900" y="754212"/>
                </a:lnTo>
                <a:lnTo>
                  <a:pt x="63304" y="755346"/>
                </a:lnTo>
                <a:lnTo>
                  <a:pt x="67161" y="756480"/>
                </a:lnTo>
                <a:lnTo>
                  <a:pt x="76464" y="759428"/>
                </a:lnTo>
                <a:lnTo>
                  <a:pt x="81909" y="761242"/>
                </a:lnTo>
                <a:lnTo>
                  <a:pt x="88262" y="763056"/>
                </a:lnTo>
                <a:lnTo>
                  <a:pt x="94842" y="764417"/>
                </a:lnTo>
                <a:lnTo>
                  <a:pt x="102103" y="766004"/>
                </a:lnTo>
                <a:lnTo>
                  <a:pt x="111179" y="767138"/>
                </a:lnTo>
                <a:lnTo>
                  <a:pt x="122977" y="768498"/>
                </a:lnTo>
                <a:lnTo>
                  <a:pt x="137272" y="769405"/>
                </a:lnTo>
                <a:lnTo>
                  <a:pt x="153381" y="770312"/>
                </a:lnTo>
                <a:lnTo>
                  <a:pt x="171079" y="771220"/>
                </a:lnTo>
                <a:lnTo>
                  <a:pt x="189912" y="771673"/>
                </a:lnTo>
                <a:lnTo>
                  <a:pt x="209425" y="772127"/>
                </a:lnTo>
                <a:lnTo>
                  <a:pt x="229392" y="772580"/>
                </a:lnTo>
                <a:lnTo>
                  <a:pt x="267964" y="772807"/>
                </a:lnTo>
                <a:lnTo>
                  <a:pt x="286115" y="772580"/>
                </a:lnTo>
                <a:lnTo>
                  <a:pt x="302906" y="772353"/>
                </a:lnTo>
                <a:lnTo>
                  <a:pt x="317654" y="771900"/>
                </a:lnTo>
                <a:lnTo>
                  <a:pt x="330360" y="771446"/>
                </a:lnTo>
                <a:lnTo>
                  <a:pt x="340570" y="770539"/>
                </a:lnTo>
                <a:lnTo>
                  <a:pt x="344201" y="770086"/>
                </a:lnTo>
                <a:lnTo>
                  <a:pt x="347377" y="769632"/>
                </a:lnTo>
                <a:lnTo>
                  <a:pt x="354411" y="768272"/>
                </a:lnTo>
                <a:lnTo>
                  <a:pt x="361672" y="766004"/>
                </a:lnTo>
                <a:lnTo>
                  <a:pt x="368705" y="763510"/>
                </a:lnTo>
                <a:lnTo>
                  <a:pt x="375285" y="761015"/>
                </a:lnTo>
                <a:lnTo>
                  <a:pt x="381412" y="758521"/>
                </a:lnTo>
                <a:lnTo>
                  <a:pt x="386403" y="756026"/>
                </a:lnTo>
                <a:lnTo>
                  <a:pt x="392756" y="753079"/>
                </a:lnTo>
                <a:lnTo>
                  <a:pt x="393891" y="752852"/>
                </a:lnTo>
                <a:lnTo>
                  <a:pt x="394572" y="753305"/>
                </a:lnTo>
                <a:lnTo>
                  <a:pt x="395479" y="753986"/>
                </a:lnTo>
                <a:lnTo>
                  <a:pt x="396614" y="755119"/>
                </a:lnTo>
                <a:lnTo>
                  <a:pt x="398656" y="758294"/>
                </a:lnTo>
                <a:lnTo>
                  <a:pt x="400471" y="762376"/>
                </a:lnTo>
                <a:lnTo>
                  <a:pt x="402513" y="767365"/>
                </a:lnTo>
                <a:lnTo>
                  <a:pt x="404555" y="772353"/>
                </a:lnTo>
                <a:lnTo>
                  <a:pt x="407958" y="781877"/>
                </a:lnTo>
                <a:lnTo>
                  <a:pt x="408866" y="783691"/>
                </a:lnTo>
                <a:lnTo>
                  <a:pt x="410000" y="785506"/>
                </a:lnTo>
                <a:lnTo>
                  <a:pt x="410908" y="786866"/>
                </a:lnTo>
                <a:lnTo>
                  <a:pt x="412269" y="787773"/>
                </a:lnTo>
                <a:lnTo>
                  <a:pt x="413404" y="788453"/>
                </a:lnTo>
                <a:lnTo>
                  <a:pt x="414538" y="788907"/>
                </a:lnTo>
                <a:lnTo>
                  <a:pt x="415673" y="789587"/>
                </a:lnTo>
                <a:lnTo>
                  <a:pt x="416807" y="789814"/>
                </a:lnTo>
                <a:lnTo>
                  <a:pt x="419076" y="789814"/>
                </a:lnTo>
                <a:lnTo>
                  <a:pt x="420891" y="789814"/>
                </a:lnTo>
                <a:lnTo>
                  <a:pt x="422480" y="789134"/>
                </a:lnTo>
                <a:lnTo>
                  <a:pt x="424522" y="757841"/>
                </a:lnTo>
                <a:lnTo>
                  <a:pt x="426110" y="733350"/>
                </a:lnTo>
                <a:lnTo>
                  <a:pt x="426564" y="723373"/>
                </a:lnTo>
                <a:lnTo>
                  <a:pt x="426791" y="716343"/>
                </a:lnTo>
                <a:lnTo>
                  <a:pt x="426791" y="707953"/>
                </a:lnTo>
                <a:lnTo>
                  <a:pt x="426791" y="705005"/>
                </a:lnTo>
                <a:lnTo>
                  <a:pt x="426337" y="702737"/>
                </a:lnTo>
                <a:lnTo>
                  <a:pt x="425883" y="702057"/>
                </a:lnTo>
                <a:lnTo>
                  <a:pt x="425656" y="701377"/>
                </a:lnTo>
                <a:lnTo>
                  <a:pt x="424749" y="700923"/>
                </a:lnTo>
                <a:lnTo>
                  <a:pt x="424068" y="700923"/>
                </a:lnTo>
                <a:lnTo>
                  <a:pt x="423160" y="700923"/>
                </a:lnTo>
                <a:lnTo>
                  <a:pt x="422026" y="701150"/>
                </a:lnTo>
                <a:lnTo>
                  <a:pt x="419076" y="702510"/>
                </a:lnTo>
                <a:lnTo>
                  <a:pt x="417488" y="703191"/>
                </a:lnTo>
                <a:lnTo>
                  <a:pt x="415219" y="703644"/>
                </a:lnTo>
                <a:lnTo>
                  <a:pt x="412950" y="704098"/>
                </a:lnTo>
                <a:lnTo>
                  <a:pt x="410454" y="704098"/>
                </a:lnTo>
                <a:lnTo>
                  <a:pt x="405236" y="704098"/>
                </a:lnTo>
                <a:lnTo>
                  <a:pt x="399563" y="703644"/>
                </a:lnTo>
                <a:lnTo>
                  <a:pt x="393664" y="702964"/>
                </a:lnTo>
                <a:lnTo>
                  <a:pt x="387992" y="701603"/>
                </a:lnTo>
                <a:lnTo>
                  <a:pt x="382546" y="700470"/>
                </a:lnTo>
                <a:lnTo>
                  <a:pt x="377554" y="699336"/>
                </a:lnTo>
                <a:lnTo>
                  <a:pt x="375285" y="698429"/>
                </a:lnTo>
                <a:lnTo>
                  <a:pt x="373697" y="697522"/>
                </a:lnTo>
                <a:lnTo>
                  <a:pt x="372563" y="696161"/>
                </a:lnTo>
                <a:lnTo>
                  <a:pt x="371655" y="695027"/>
                </a:lnTo>
                <a:lnTo>
                  <a:pt x="371201" y="693440"/>
                </a:lnTo>
                <a:lnTo>
                  <a:pt x="370974" y="692079"/>
                </a:lnTo>
                <a:lnTo>
                  <a:pt x="371201" y="690492"/>
                </a:lnTo>
                <a:lnTo>
                  <a:pt x="371428" y="688905"/>
                </a:lnTo>
                <a:lnTo>
                  <a:pt x="372336" y="687317"/>
                </a:lnTo>
                <a:lnTo>
                  <a:pt x="373016" y="685503"/>
                </a:lnTo>
                <a:lnTo>
                  <a:pt x="373924" y="683916"/>
                </a:lnTo>
                <a:lnTo>
                  <a:pt x="375285" y="682329"/>
                </a:lnTo>
                <a:lnTo>
                  <a:pt x="377781" y="679381"/>
                </a:lnTo>
                <a:lnTo>
                  <a:pt x="380731" y="676886"/>
                </a:lnTo>
                <a:lnTo>
                  <a:pt x="383454" y="674619"/>
                </a:lnTo>
                <a:lnTo>
                  <a:pt x="385950" y="671898"/>
                </a:lnTo>
                <a:lnTo>
                  <a:pt x="387992" y="668950"/>
                </a:lnTo>
                <a:lnTo>
                  <a:pt x="389580" y="665775"/>
                </a:lnTo>
                <a:lnTo>
                  <a:pt x="391395" y="662600"/>
                </a:lnTo>
                <a:lnTo>
                  <a:pt x="392756" y="658745"/>
                </a:lnTo>
                <a:lnTo>
                  <a:pt x="395933" y="651262"/>
                </a:lnTo>
                <a:lnTo>
                  <a:pt x="397294" y="647634"/>
                </a:lnTo>
                <a:lnTo>
                  <a:pt x="398656" y="644006"/>
                </a:lnTo>
                <a:lnTo>
                  <a:pt x="399336" y="640151"/>
                </a:lnTo>
                <a:lnTo>
                  <a:pt x="399563" y="638790"/>
                </a:lnTo>
                <a:lnTo>
                  <a:pt x="399790" y="636976"/>
                </a:lnTo>
                <a:lnTo>
                  <a:pt x="399563" y="635842"/>
                </a:lnTo>
                <a:lnTo>
                  <a:pt x="399336" y="634482"/>
                </a:lnTo>
                <a:lnTo>
                  <a:pt x="398883" y="633575"/>
                </a:lnTo>
                <a:lnTo>
                  <a:pt x="397975" y="632441"/>
                </a:lnTo>
                <a:lnTo>
                  <a:pt x="396841" y="631987"/>
                </a:lnTo>
                <a:lnTo>
                  <a:pt x="395479" y="631761"/>
                </a:lnTo>
                <a:lnTo>
                  <a:pt x="393891" y="631534"/>
                </a:lnTo>
                <a:lnTo>
                  <a:pt x="391849" y="631761"/>
                </a:lnTo>
                <a:lnTo>
                  <a:pt x="387992" y="633121"/>
                </a:lnTo>
                <a:lnTo>
                  <a:pt x="384361" y="634255"/>
                </a:lnTo>
                <a:lnTo>
                  <a:pt x="381865" y="635389"/>
                </a:lnTo>
                <a:lnTo>
                  <a:pt x="380050" y="636523"/>
                </a:lnTo>
                <a:lnTo>
                  <a:pt x="378916" y="637203"/>
                </a:lnTo>
                <a:lnTo>
                  <a:pt x="378689" y="637203"/>
                </a:lnTo>
                <a:lnTo>
                  <a:pt x="378462" y="637203"/>
                </a:lnTo>
                <a:lnTo>
                  <a:pt x="378689" y="636296"/>
                </a:lnTo>
                <a:lnTo>
                  <a:pt x="379596" y="634028"/>
                </a:lnTo>
                <a:lnTo>
                  <a:pt x="380504" y="632668"/>
                </a:lnTo>
                <a:lnTo>
                  <a:pt x="381412" y="631534"/>
                </a:lnTo>
                <a:lnTo>
                  <a:pt x="382773" y="630400"/>
                </a:lnTo>
                <a:lnTo>
                  <a:pt x="383907" y="629039"/>
                </a:lnTo>
                <a:lnTo>
                  <a:pt x="387311" y="626772"/>
                </a:lnTo>
                <a:lnTo>
                  <a:pt x="391395" y="624504"/>
                </a:lnTo>
                <a:lnTo>
                  <a:pt x="395479" y="622010"/>
                </a:lnTo>
                <a:lnTo>
                  <a:pt x="399790" y="619515"/>
                </a:lnTo>
                <a:lnTo>
                  <a:pt x="404101" y="616341"/>
                </a:lnTo>
                <a:lnTo>
                  <a:pt x="405916" y="614980"/>
                </a:lnTo>
                <a:lnTo>
                  <a:pt x="407958" y="612939"/>
                </a:lnTo>
                <a:lnTo>
                  <a:pt x="409774" y="611125"/>
                </a:lnTo>
                <a:lnTo>
                  <a:pt x="411135" y="608858"/>
                </a:lnTo>
                <a:lnTo>
                  <a:pt x="412269" y="607043"/>
                </a:lnTo>
                <a:lnTo>
                  <a:pt x="412950" y="604776"/>
                </a:lnTo>
                <a:lnTo>
                  <a:pt x="413404" y="602281"/>
                </a:lnTo>
                <a:lnTo>
                  <a:pt x="413631" y="599560"/>
                </a:lnTo>
                <a:lnTo>
                  <a:pt x="413858" y="596839"/>
                </a:lnTo>
                <a:lnTo>
                  <a:pt x="413631" y="593891"/>
                </a:lnTo>
                <a:lnTo>
                  <a:pt x="413404" y="590943"/>
                </a:lnTo>
                <a:lnTo>
                  <a:pt x="412723" y="587542"/>
                </a:lnTo>
                <a:lnTo>
                  <a:pt x="411135" y="580512"/>
                </a:lnTo>
                <a:lnTo>
                  <a:pt x="409320" y="572576"/>
                </a:lnTo>
                <a:lnTo>
                  <a:pt x="407051" y="563505"/>
                </a:lnTo>
                <a:lnTo>
                  <a:pt x="404782" y="554435"/>
                </a:lnTo>
                <a:lnTo>
                  <a:pt x="402967" y="545818"/>
                </a:lnTo>
                <a:lnTo>
                  <a:pt x="402286" y="541509"/>
                </a:lnTo>
                <a:lnTo>
                  <a:pt x="402059" y="537654"/>
                </a:lnTo>
                <a:lnTo>
                  <a:pt x="401832" y="533572"/>
                </a:lnTo>
                <a:lnTo>
                  <a:pt x="401832" y="529717"/>
                </a:lnTo>
                <a:lnTo>
                  <a:pt x="402059" y="525862"/>
                </a:lnTo>
                <a:lnTo>
                  <a:pt x="402513" y="522008"/>
                </a:lnTo>
                <a:lnTo>
                  <a:pt x="403420" y="518153"/>
                </a:lnTo>
                <a:lnTo>
                  <a:pt x="404555" y="514751"/>
                </a:lnTo>
                <a:lnTo>
                  <a:pt x="405916" y="511123"/>
                </a:lnTo>
                <a:lnTo>
                  <a:pt x="407732" y="507268"/>
                </a:lnTo>
                <a:lnTo>
                  <a:pt x="410000" y="503867"/>
                </a:lnTo>
                <a:lnTo>
                  <a:pt x="412496" y="500238"/>
                </a:lnTo>
                <a:lnTo>
                  <a:pt x="415219" y="496837"/>
                </a:lnTo>
                <a:lnTo>
                  <a:pt x="417715" y="493889"/>
                </a:lnTo>
                <a:lnTo>
                  <a:pt x="422707" y="488900"/>
                </a:lnTo>
                <a:lnTo>
                  <a:pt x="430875" y="480737"/>
                </a:lnTo>
                <a:lnTo>
                  <a:pt x="432463" y="478696"/>
                </a:lnTo>
                <a:lnTo>
                  <a:pt x="434278" y="476882"/>
                </a:lnTo>
                <a:lnTo>
                  <a:pt x="435867" y="474841"/>
                </a:lnTo>
                <a:lnTo>
                  <a:pt x="437001" y="472800"/>
                </a:lnTo>
                <a:lnTo>
                  <a:pt x="437909" y="470306"/>
                </a:lnTo>
                <a:lnTo>
                  <a:pt x="439043" y="467811"/>
                </a:lnTo>
                <a:lnTo>
                  <a:pt x="439724" y="465090"/>
                </a:lnTo>
                <a:lnTo>
                  <a:pt x="440178" y="461915"/>
                </a:lnTo>
                <a:lnTo>
                  <a:pt x="440404" y="458741"/>
                </a:lnTo>
                <a:lnTo>
                  <a:pt x="440631" y="455566"/>
                </a:lnTo>
                <a:lnTo>
                  <a:pt x="440631" y="452165"/>
                </a:lnTo>
                <a:lnTo>
                  <a:pt x="440404" y="449217"/>
                </a:lnTo>
                <a:lnTo>
                  <a:pt x="439724" y="443094"/>
                </a:lnTo>
                <a:lnTo>
                  <a:pt x="438589" y="436518"/>
                </a:lnTo>
                <a:lnTo>
                  <a:pt x="437001" y="429715"/>
                </a:lnTo>
                <a:lnTo>
                  <a:pt x="434959" y="421779"/>
                </a:lnTo>
                <a:lnTo>
                  <a:pt x="432463" y="412708"/>
                </a:lnTo>
                <a:lnTo>
                  <a:pt x="430421" y="402504"/>
                </a:lnTo>
                <a:lnTo>
                  <a:pt x="429514" y="399783"/>
                </a:lnTo>
                <a:lnTo>
                  <a:pt x="429287" y="396608"/>
                </a:lnTo>
                <a:lnTo>
                  <a:pt x="429060" y="390712"/>
                </a:lnTo>
                <a:lnTo>
                  <a:pt x="429060" y="384363"/>
                </a:lnTo>
                <a:lnTo>
                  <a:pt x="429740" y="377787"/>
                </a:lnTo>
                <a:lnTo>
                  <a:pt x="430875" y="371210"/>
                </a:lnTo>
                <a:lnTo>
                  <a:pt x="432236" y="364408"/>
                </a:lnTo>
                <a:lnTo>
                  <a:pt x="434278" y="357831"/>
                </a:lnTo>
                <a:lnTo>
                  <a:pt x="436320" y="351029"/>
                </a:lnTo>
                <a:lnTo>
                  <a:pt x="438589" y="344452"/>
                </a:lnTo>
                <a:lnTo>
                  <a:pt x="440631" y="337876"/>
                </a:lnTo>
                <a:lnTo>
                  <a:pt x="443127" y="331981"/>
                </a:lnTo>
                <a:lnTo>
                  <a:pt x="445623" y="326085"/>
                </a:lnTo>
                <a:lnTo>
                  <a:pt x="450388" y="315880"/>
                </a:lnTo>
                <a:lnTo>
                  <a:pt x="454699" y="307490"/>
                </a:lnTo>
                <a:lnTo>
                  <a:pt x="456514" y="303862"/>
                </a:lnTo>
                <a:lnTo>
                  <a:pt x="458783" y="300687"/>
                </a:lnTo>
                <a:lnTo>
                  <a:pt x="461052" y="297739"/>
                </a:lnTo>
                <a:lnTo>
                  <a:pt x="463548" y="295018"/>
                </a:lnTo>
                <a:lnTo>
                  <a:pt x="466271" y="292297"/>
                </a:lnTo>
                <a:lnTo>
                  <a:pt x="468993" y="289803"/>
                </a:lnTo>
                <a:lnTo>
                  <a:pt x="471716" y="287535"/>
                </a:lnTo>
                <a:lnTo>
                  <a:pt x="474439" y="285267"/>
                </a:lnTo>
                <a:lnTo>
                  <a:pt x="480338" y="281413"/>
                </a:lnTo>
                <a:lnTo>
                  <a:pt x="486237" y="277558"/>
                </a:lnTo>
                <a:lnTo>
                  <a:pt x="497128" y="271208"/>
                </a:lnTo>
                <a:lnTo>
                  <a:pt x="501666" y="268034"/>
                </a:lnTo>
                <a:lnTo>
                  <a:pt x="505524" y="265086"/>
                </a:lnTo>
                <a:lnTo>
                  <a:pt x="508473" y="262364"/>
                </a:lnTo>
                <a:lnTo>
                  <a:pt x="510742" y="259643"/>
                </a:lnTo>
                <a:lnTo>
                  <a:pt x="512784" y="257149"/>
                </a:lnTo>
                <a:lnTo>
                  <a:pt x="514146" y="254655"/>
                </a:lnTo>
                <a:lnTo>
                  <a:pt x="516641" y="250800"/>
                </a:lnTo>
                <a:lnTo>
                  <a:pt x="517776" y="249212"/>
                </a:lnTo>
                <a:lnTo>
                  <a:pt x="518910" y="246718"/>
                </a:lnTo>
                <a:lnTo>
                  <a:pt x="519364" y="243543"/>
                </a:lnTo>
                <a:lnTo>
                  <a:pt x="519818" y="239235"/>
                </a:lnTo>
                <a:lnTo>
                  <a:pt x="520045" y="234246"/>
                </a:lnTo>
                <a:lnTo>
                  <a:pt x="519818" y="228123"/>
                </a:lnTo>
                <a:lnTo>
                  <a:pt x="519137" y="221094"/>
                </a:lnTo>
                <a:lnTo>
                  <a:pt x="517549" y="212703"/>
                </a:lnTo>
                <a:lnTo>
                  <a:pt x="517095" y="207941"/>
                </a:lnTo>
                <a:lnTo>
                  <a:pt x="516641" y="202953"/>
                </a:lnTo>
                <a:lnTo>
                  <a:pt x="516415" y="197284"/>
                </a:lnTo>
                <a:lnTo>
                  <a:pt x="516415" y="191614"/>
                </a:lnTo>
                <a:lnTo>
                  <a:pt x="516641" y="185719"/>
                </a:lnTo>
                <a:lnTo>
                  <a:pt x="516868" y="179369"/>
                </a:lnTo>
                <a:lnTo>
                  <a:pt x="518230" y="166671"/>
                </a:lnTo>
                <a:lnTo>
                  <a:pt x="519818" y="153972"/>
                </a:lnTo>
                <a:lnTo>
                  <a:pt x="521860" y="141727"/>
                </a:lnTo>
                <a:lnTo>
                  <a:pt x="524356" y="130842"/>
                </a:lnTo>
                <a:lnTo>
                  <a:pt x="525717" y="125853"/>
                </a:lnTo>
                <a:lnTo>
                  <a:pt x="527079" y="121091"/>
                </a:lnTo>
                <a:lnTo>
                  <a:pt x="529801" y="112928"/>
                </a:lnTo>
                <a:lnTo>
                  <a:pt x="532978" y="104991"/>
                </a:lnTo>
                <a:lnTo>
                  <a:pt x="536835" y="97735"/>
                </a:lnTo>
                <a:lnTo>
                  <a:pt x="540919" y="90025"/>
                </a:lnTo>
                <a:lnTo>
                  <a:pt x="545911" y="82088"/>
                </a:lnTo>
                <a:lnTo>
                  <a:pt x="551583" y="73471"/>
                </a:lnTo>
                <a:lnTo>
                  <a:pt x="558390" y="64627"/>
                </a:lnTo>
                <a:lnTo>
                  <a:pt x="565651" y="54650"/>
                </a:lnTo>
                <a:lnTo>
                  <a:pt x="567920" y="51929"/>
                </a:lnTo>
                <a:lnTo>
                  <a:pt x="570189" y="49434"/>
                </a:lnTo>
                <a:lnTo>
                  <a:pt x="575180" y="44672"/>
                </a:lnTo>
                <a:lnTo>
                  <a:pt x="580853" y="39910"/>
                </a:lnTo>
                <a:lnTo>
                  <a:pt x="586752" y="35375"/>
                </a:lnTo>
                <a:lnTo>
                  <a:pt x="593332" y="31067"/>
                </a:lnTo>
                <a:lnTo>
                  <a:pt x="599912" y="27212"/>
                </a:lnTo>
                <a:lnTo>
                  <a:pt x="606946" y="23583"/>
                </a:lnTo>
                <a:lnTo>
                  <a:pt x="614207" y="19728"/>
                </a:lnTo>
                <a:lnTo>
                  <a:pt x="621240" y="16554"/>
                </a:lnTo>
                <a:lnTo>
                  <a:pt x="628728" y="13606"/>
                </a:lnTo>
                <a:lnTo>
                  <a:pt x="635989" y="10884"/>
                </a:lnTo>
                <a:lnTo>
                  <a:pt x="643022" y="8390"/>
                </a:lnTo>
                <a:lnTo>
                  <a:pt x="649829" y="6122"/>
                </a:lnTo>
                <a:lnTo>
                  <a:pt x="656636" y="4308"/>
                </a:lnTo>
                <a:lnTo>
                  <a:pt x="662762" y="2721"/>
                </a:lnTo>
                <a:lnTo>
                  <a:pt x="668662" y="1360"/>
                </a:lnTo>
                <a:lnTo>
                  <a:pt x="674334" y="453"/>
                </a:lnTo>
                <a:lnTo>
                  <a:pt x="68023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73571" y="3669356"/>
            <a:ext cx="6094413" cy="244221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-457200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规则：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小组任务，在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分钟内，分析并写出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12306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订票系统中的类和对象，写的多的组获胜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5930" indent="-455930">
              <a:spcBef>
                <a:spcPct val="20000"/>
              </a:spcBef>
              <a:buClr>
                <a:schemeClr val="tx2"/>
              </a:buClr>
            </a:pP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33" y="1791734"/>
            <a:ext cx="1666441" cy="16664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8639" y="931093"/>
            <a:ext cx="10742061" cy="5693464"/>
            <a:chOff x="2452689" y="1727200"/>
            <a:chExt cx="7513637" cy="3773488"/>
          </a:xfrm>
        </p:grpSpPr>
        <p:sp>
          <p:nvSpPr>
            <p:cNvPr id="18" name="MH_Other_1"/>
            <p:cNvSpPr/>
            <p:nvPr>
              <p:custDataLst>
                <p:tags r:id="rId1"/>
              </p:custDataLst>
            </p:nvPr>
          </p:nvSpPr>
          <p:spPr>
            <a:xfrm>
              <a:off x="2452689" y="2767013"/>
              <a:ext cx="293687" cy="1441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5" name="MH_Other_3"/>
            <p:cNvSpPr/>
            <p:nvPr>
              <p:custDataLst>
                <p:tags r:id="rId2"/>
              </p:custDataLst>
            </p:nvPr>
          </p:nvSpPr>
          <p:spPr>
            <a:xfrm>
              <a:off x="2452689" y="1727200"/>
              <a:ext cx="7513637" cy="37734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16" name="MH_SubTitle_1"/>
            <p:cNvSpPr/>
            <p:nvPr>
              <p:custDataLst>
                <p:tags r:id="rId3"/>
              </p:custDataLst>
            </p:nvPr>
          </p:nvSpPr>
          <p:spPr>
            <a:xfrm>
              <a:off x="7844839" y="2767013"/>
              <a:ext cx="2121487" cy="1441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endParaRPr lang="en-US" altLang="zh-CN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8" name="MH_Text_1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746375" y="2724150"/>
              <a:ext cx="4324350" cy="149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9976" tIns="46787" rIns="89976" bIns="46787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40000"/>
                </a:lnSpc>
                <a:spcBef>
                  <a:spcPts val="600"/>
                </a:spcBef>
                <a:defRPr/>
              </a:pPr>
              <a:endParaRPr lang="en-US" altLang="zh-CN" sz="1400" dirty="0">
                <a:latin typeface="+mn-lt"/>
                <a:ea typeface="+mn-ea"/>
              </a:endParaRPr>
            </a:p>
          </p:txBody>
        </p:sp>
      </p:grpSp>
      <p:sp>
        <p:nvSpPr>
          <p:cNvPr id="3079" name="MH_PageTitle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类和对象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8257663" y="3335972"/>
            <a:ext cx="3000558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FFFF"/>
                </a:solidFill>
              </a:rPr>
              <a:t>类和对象的关系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92225" y="2162810"/>
            <a:ext cx="6891655" cy="3230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 </a:t>
            </a: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类是模板，对象是根据类这个模板创建出来的，应该</a:t>
            </a:r>
            <a:r>
              <a:rPr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先有类，再有对象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70000"/>
              </a:lnSpc>
            </a:pPr>
            <a:r>
              <a:rPr 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类只有一个</a:t>
            </a: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，而对象可以有很多个</a:t>
            </a:r>
            <a:endParaRPr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70000"/>
              </a:lnSpc>
            </a:pPr>
            <a:r>
              <a:rPr 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不同的对象之间属性可能会</a:t>
            </a:r>
            <a:r>
              <a:rPr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各不相同</a:t>
            </a:r>
            <a:endParaRPr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70000"/>
              </a:lnSpc>
            </a:pPr>
            <a:r>
              <a:rPr lang="en-US"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类中定义了什么属性和方法，对象中就有什么属性和方法，</a:t>
            </a:r>
            <a:r>
              <a:rPr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不可能多，也不可能少</a:t>
            </a:r>
            <a:endParaRPr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>
                <a:sym typeface="+mn-ea"/>
              </a:rPr>
              <a:t>类的设计</a:t>
            </a:r>
            <a:endParaRPr lang="zh-CN" altLang="en-US" sz="3200">
              <a:sym typeface="+mn-ea"/>
            </a:endParaRPr>
          </a:p>
        </p:txBody>
      </p:sp>
      <p:sp>
        <p:nvSpPr>
          <p:cNvPr id="7" name="MH_Other_1"/>
          <p:cNvSpPr/>
          <p:nvPr>
            <p:custDataLst>
              <p:tags r:id="rId1"/>
            </p:custDataLst>
          </p:nvPr>
        </p:nvSpPr>
        <p:spPr>
          <a:xfrm>
            <a:off x="985802" y="1909242"/>
            <a:ext cx="279327" cy="279327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8" name="MH_Other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0926" y="1817192"/>
            <a:ext cx="465017" cy="465016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solidFill>
                  <a:srgbClr val="FFFFFF"/>
                </a:solidFill>
                <a:cs typeface="Aharoni" panose="02010803020104030203" pitchFamily="2" charset="-79"/>
              </a:rPr>
              <a:t>01</a:t>
            </a:r>
            <a:endParaRPr lang="zh-CN" altLang="en-US" dirty="0">
              <a:solidFill>
                <a:srgbClr val="FFFFFF"/>
              </a:solidFill>
              <a:cs typeface="Aharoni" panose="02010803020104030203" pitchFamily="2" charset="-79"/>
            </a:endParaRPr>
          </a:p>
        </p:txBody>
      </p:sp>
      <p:sp>
        <p:nvSpPr>
          <p:cNvPr id="9" name="MH_Other_3"/>
          <p:cNvSpPr/>
          <p:nvPr>
            <p:custDataLst>
              <p:tags r:id="rId3"/>
            </p:custDataLst>
          </p:nvPr>
        </p:nvSpPr>
        <p:spPr bwMode="auto">
          <a:xfrm>
            <a:off x="1403206" y="1899720"/>
            <a:ext cx="263456" cy="299959"/>
          </a:xfrm>
          <a:custGeom>
            <a:avLst/>
            <a:gdLst>
              <a:gd name="T0" fmla="*/ 2147483646 w 3678"/>
              <a:gd name="T1" fmla="*/ 2147483646 h 4197"/>
              <a:gd name="T2" fmla="*/ 2147483646 w 3678"/>
              <a:gd name="T3" fmla="*/ 2147483646 h 4197"/>
              <a:gd name="T4" fmla="*/ 2147483646 w 3678"/>
              <a:gd name="T5" fmla="*/ 2147483646 h 4197"/>
              <a:gd name="T6" fmla="*/ 2147483646 w 3678"/>
              <a:gd name="T7" fmla="*/ 2147483646 h 4197"/>
              <a:gd name="T8" fmla="*/ 2147483646 w 3678"/>
              <a:gd name="T9" fmla="*/ 2147483646 h 4197"/>
              <a:gd name="T10" fmla="*/ 2147483646 w 3678"/>
              <a:gd name="T11" fmla="*/ 2147483646 h 4197"/>
              <a:gd name="T12" fmla="*/ 2147483646 w 3678"/>
              <a:gd name="T13" fmla="*/ 2147483646 h 4197"/>
              <a:gd name="T14" fmla="*/ 2147483646 w 3678"/>
              <a:gd name="T15" fmla="*/ 2147483646 h 4197"/>
              <a:gd name="T16" fmla="*/ 2147483646 w 3678"/>
              <a:gd name="T17" fmla="*/ 2147483646 h 4197"/>
              <a:gd name="T18" fmla="*/ 2147483646 w 3678"/>
              <a:gd name="T19" fmla="*/ 2147483646 h 4197"/>
              <a:gd name="T20" fmla="*/ 2147483646 w 3678"/>
              <a:gd name="T21" fmla="*/ 2147483646 h 4197"/>
              <a:gd name="T22" fmla="*/ 2147483646 w 3678"/>
              <a:gd name="T23" fmla="*/ 2147483646 h 419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3678" h="4197">
                <a:moveTo>
                  <a:pt x="2081" y="2099"/>
                </a:moveTo>
                <a:lnTo>
                  <a:pt x="0" y="0"/>
                </a:lnTo>
                <a:lnTo>
                  <a:pt x="762" y="2099"/>
                </a:lnTo>
                <a:lnTo>
                  <a:pt x="0" y="4197"/>
                </a:lnTo>
                <a:lnTo>
                  <a:pt x="2081" y="2099"/>
                </a:lnTo>
                <a:close/>
                <a:moveTo>
                  <a:pt x="3678" y="2099"/>
                </a:moveTo>
                <a:lnTo>
                  <a:pt x="1597" y="0"/>
                </a:lnTo>
                <a:lnTo>
                  <a:pt x="2359" y="2099"/>
                </a:lnTo>
                <a:lnTo>
                  <a:pt x="1597" y="4197"/>
                </a:lnTo>
                <a:lnTo>
                  <a:pt x="3678" y="20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0" name="MH_Text_1"/>
          <p:cNvSpPr/>
          <p:nvPr>
            <p:custDataLst>
              <p:tags r:id="rId4"/>
            </p:custDataLst>
          </p:nvPr>
        </p:nvSpPr>
        <p:spPr>
          <a:xfrm>
            <a:off x="2004695" y="1472565"/>
            <a:ext cx="8368030" cy="115443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在使用面相对象开发前，应该首先分析需求，确定一下，程序中需要包含哪些类！</a:t>
            </a:r>
            <a:endParaRPr lang="zh-CN" altLang="en-US" dirty="0">
              <a:solidFill>
                <a:srgbClr val="E223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MH_Other_4"/>
          <p:cNvCxnSpPr/>
          <p:nvPr>
            <p:custDataLst>
              <p:tags r:id="rId5"/>
            </p:custDataLst>
          </p:nvPr>
        </p:nvCxnSpPr>
        <p:spPr>
          <a:xfrm>
            <a:off x="1817638" y="1999727"/>
            <a:ext cx="2517119" cy="0"/>
          </a:xfrm>
          <a:prstGeom prst="line">
            <a:avLst/>
          </a:prstGeom>
          <a:ln w="127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45770" y="1299210"/>
            <a:ext cx="11036300" cy="5374640"/>
          </a:xfrm>
          <a:prstGeom prst="rect">
            <a:avLst/>
          </a:prstGeom>
          <a:noFill/>
          <a:ln>
            <a:solidFill>
              <a:srgbClr val="716F7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4695" y="2764790"/>
            <a:ext cx="3666490" cy="2030730"/>
          </a:xfrm>
          <a:prstGeom prst="rect">
            <a:avLst/>
          </a:prstGeom>
        </p:spPr>
      </p:pic>
      <p:pic>
        <p:nvPicPr>
          <p:cNvPr id="4" name="图片 3" descr="74}ICC$%T6KI$[$MPJSCEQX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520" y="5019040"/>
            <a:ext cx="8949055" cy="1430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77804" y="5126816"/>
            <a:ext cx="9722271" cy="893310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11662" y="2128871"/>
            <a:ext cx="4569619" cy="923371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98613" y="3603085"/>
            <a:ext cx="4575529" cy="923370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75767" y="1583620"/>
            <a:ext cx="99549" cy="4261889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75767" y="1583620"/>
            <a:ext cx="4605514" cy="127961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82973" y="2329015"/>
            <a:ext cx="379116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什么是面向对象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35606" y="3787413"/>
            <a:ext cx="387072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什么是类和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对象</a:t>
            </a:r>
            <a:r>
              <a:rPr lang="zh-CN" altLang="en-US" sz="2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KSO_Shape"/>
          <p:cNvSpPr/>
          <p:nvPr/>
        </p:nvSpPr>
        <p:spPr bwMode="auto">
          <a:xfrm>
            <a:off x="1558321" y="2214746"/>
            <a:ext cx="451480" cy="690033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1517646" y="3761719"/>
            <a:ext cx="470118" cy="469474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1567400" y="5329871"/>
            <a:ext cx="453500" cy="462690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02442" y="5292471"/>
            <a:ext cx="387072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什么是属性和方法</a:t>
            </a:r>
            <a:r>
              <a:rPr lang="zh-CN" altLang="en-US" sz="2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432" y="1582009"/>
            <a:ext cx="4427564" cy="32532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>
                <a:sym typeface="+mn-ea"/>
              </a:rPr>
              <a:t>类的设计</a:t>
            </a:r>
            <a:endParaRPr lang="zh-CN" altLang="en-US" sz="3200">
              <a:sym typeface="+mn-ea"/>
            </a:endParaRPr>
          </a:p>
        </p:txBody>
      </p:sp>
      <p:sp>
        <p:nvSpPr>
          <p:cNvPr id="7" name="MH_Other_1"/>
          <p:cNvSpPr/>
          <p:nvPr>
            <p:custDataLst>
              <p:tags r:id="rId1"/>
            </p:custDataLst>
          </p:nvPr>
        </p:nvSpPr>
        <p:spPr>
          <a:xfrm>
            <a:off x="985802" y="1909242"/>
            <a:ext cx="279327" cy="279327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anchor="ctr"/>
          <a:lstStyle/>
          <a:p>
            <a:pPr algn="just">
              <a:lnSpc>
                <a:spcPct val="130000"/>
              </a:lnSpc>
              <a:defRPr/>
            </a:pPr>
            <a:endParaRPr lang="zh-CN" altLang="en-US" dirty="0" err="1">
              <a:solidFill>
                <a:srgbClr val="FFFFFF"/>
              </a:solidFill>
            </a:endParaRPr>
          </a:p>
        </p:txBody>
      </p:sp>
      <p:sp>
        <p:nvSpPr>
          <p:cNvPr id="8" name="MH_Other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50926" y="1817192"/>
            <a:ext cx="465017" cy="465016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dirty="0">
                <a:solidFill>
                  <a:srgbClr val="FFFFFF"/>
                </a:solidFill>
                <a:cs typeface="Aharoni" panose="02010803020104030203" pitchFamily="2" charset="-79"/>
              </a:rPr>
              <a:t>02</a:t>
            </a:r>
            <a:endParaRPr lang="zh-CN" altLang="en-US" dirty="0">
              <a:solidFill>
                <a:srgbClr val="FFFFFF"/>
              </a:solidFill>
              <a:cs typeface="Aharoni" panose="02010803020104030203" pitchFamily="2" charset="-79"/>
            </a:endParaRPr>
          </a:p>
        </p:txBody>
      </p:sp>
      <p:sp>
        <p:nvSpPr>
          <p:cNvPr id="9" name="MH_Other_3"/>
          <p:cNvSpPr/>
          <p:nvPr>
            <p:custDataLst>
              <p:tags r:id="rId3"/>
            </p:custDataLst>
          </p:nvPr>
        </p:nvSpPr>
        <p:spPr bwMode="auto">
          <a:xfrm>
            <a:off x="1403206" y="1899720"/>
            <a:ext cx="263456" cy="299959"/>
          </a:xfrm>
          <a:custGeom>
            <a:avLst/>
            <a:gdLst>
              <a:gd name="T0" fmla="*/ 2147483646 w 3678"/>
              <a:gd name="T1" fmla="*/ 2147483646 h 4197"/>
              <a:gd name="T2" fmla="*/ 2147483646 w 3678"/>
              <a:gd name="T3" fmla="*/ 2147483646 h 4197"/>
              <a:gd name="T4" fmla="*/ 2147483646 w 3678"/>
              <a:gd name="T5" fmla="*/ 2147483646 h 4197"/>
              <a:gd name="T6" fmla="*/ 2147483646 w 3678"/>
              <a:gd name="T7" fmla="*/ 2147483646 h 4197"/>
              <a:gd name="T8" fmla="*/ 2147483646 w 3678"/>
              <a:gd name="T9" fmla="*/ 2147483646 h 4197"/>
              <a:gd name="T10" fmla="*/ 2147483646 w 3678"/>
              <a:gd name="T11" fmla="*/ 2147483646 h 4197"/>
              <a:gd name="T12" fmla="*/ 2147483646 w 3678"/>
              <a:gd name="T13" fmla="*/ 2147483646 h 4197"/>
              <a:gd name="T14" fmla="*/ 2147483646 w 3678"/>
              <a:gd name="T15" fmla="*/ 2147483646 h 4197"/>
              <a:gd name="T16" fmla="*/ 2147483646 w 3678"/>
              <a:gd name="T17" fmla="*/ 2147483646 h 4197"/>
              <a:gd name="T18" fmla="*/ 2147483646 w 3678"/>
              <a:gd name="T19" fmla="*/ 2147483646 h 4197"/>
              <a:gd name="T20" fmla="*/ 2147483646 w 3678"/>
              <a:gd name="T21" fmla="*/ 2147483646 h 4197"/>
              <a:gd name="T22" fmla="*/ 2147483646 w 3678"/>
              <a:gd name="T23" fmla="*/ 2147483646 h 4197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3678" h="4197">
                <a:moveTo>
                  <a:pt x="2081" y="2099"/>
                </a:moveTo>
                <a:lnTo>
                  <a:pt x="0" y="0"/>
                </a:lnTo>
                <a:lnTo>
                  <a:pt x="762" y="2099"/>
                </a:lnTo>
                <a:lnTo>
                  <a:pt x="0" y="4197"/>
                </a:lnTo>
                <a:lnTo>
                  <a:pt x="2081" y="2099"/>
                </a:lnTo>
                <a:close/>
                <a:moveTo>
                  <a:pt x="3678" y="2099"/>
                </a:moveTo>
                <a:lnTo>
                  <a:pt x="1597" y="0"/>
                </a:lnTo>
                <a:lnTo>
                  <a:pt x="2359" y="2099"/>
                </a:lnTo>
                <a:lnTo>
                  <a:pt x="1597" y="4197"/>
                </a:lnTo>
                <a:lnTo>
                  <a:pt x="3678" y="20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0" name="MH_Text_1"/>
          <p:cNvSpPr/>
          <p:nvPr>
            <p:custDataLst>
              <p:tags r:id="rId4"/>
            </p:custDataLst>
          </p:nvPr>
        </p:nvSpPr>
        <p:spPr>
          <a:xfrm>
            <a:off x="1954530" y="1739265"/>
            <a:ext cx="8368030" cy="4072255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在程序开发中，要设计一个类，通常需要满足一下三个要素：</a:t>
            </a:r>
            <a:endParaRPr lang="zh-CN" altLang="en-US" sz="2000" dirty="0">
              <a:solidFill>
                <a:srgbClr val="E223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rgbClr val="E223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类名 这类事物的名字，满足大驼峰命名法</a:t>
            </a:r>
            <a:endParaRPr lang="zh-CN" altLang="en-US" sz="2000" dirty="0">
              <a:solidFill>
                <a:srgbClr val="E223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 这类事物具有什么样的特征</a:t>
            </a:r>
            <a:endParaRPr lang="zh-CN" altLang="en-US" sz="2000" dirty="0">
              <a:solidFill>
                <a:srgbClr val="E223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 这类事物具有什么样的行为</a:t>
            </a:r>
            <a:endParaRPr lang="zh-CN" altLang="en-US" sz="2000" dirty="0">
              <a:solidFill>
                <a:srgbClr val="E223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zh-CN" altLang="en-US" sz="2000" dirty="0">
              <a:solidFill>
                <a:srgbClr val="E223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大驼峰命名法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-  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CapWords：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1 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每一个单词的首字母大写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2 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单词与单词之间没有下划线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MH_Other_4"/>
          <p:cNvCxnSpPr/>
          <p:nvPr>
            <p:custDataLst>
              <p:tags r:id="rId5"/>
            </p:custDataLst>
          </p:nvPr>
        </p:nvCxnSpPr>
        <p:spPr>
          <a:xfrm>
            <a:off x="1817638" y="1999727"/>
            <a:ext cx="2517119" cy="0"/>
          </a:xfrm>
          <a:prstGeom prst="line">
            <a:avLst/>
          </a:prstGeom>
          <a:ln w="127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445770" y="1299210"/>
            <a:ext cx="11036300" cy="5374640"/>
          </a:xfrm>
          <a:prstGeom prst="rect">
            <a:avLst/>
          </a:prstGeom>
          <a:noFill/>
          <a:ln>
            <a:solidFill>
              <a:srgbClr val="716F7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 txBox="1"/>
          <p:nvPr/>
        </p:nvSpPr>
        <p:spPr>
          <a:xfrm>
            <a:off x="457200" y="236663"/>
            <a:ext cx="9582659" cy="705681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990600" lvl="1" indent="-3810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524000" lvl="2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133600" lvl="3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743200" lvl="4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514600" lvl="5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L="2971800" lvl="6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L="3429000" lvl="7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L="3886200" lvl="8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marL="0" indent="0">
              <a:buNone/>
            </a:pPr>
            <a:r>
              <a:rPr lang="zh-CN" altLang="en-US" sz="3600" b="1" dirty="0" smtClean="0">
                <a:solidFill>
                  <a:schemeClr val="bg1"/>
                </a:solidFill>
              </a:rPr>
              <a:t>什么是面向对象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77804" y="5126816"/>
            <a:ext cx="9722271" cy="893310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11662" y="2128871"/>
            <a:ext cx="4569619" cy="923371"/>
          </a:xfrm>
          <a:prstGeom prst="rect">
            <a:avLst/>
          </a:prstGeom>
          <a:solidFill>
            <a:srgbClr val="6F7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98613" y="3603085"/>
            <a:ext cx="4575529" cy="923370"/>
          </a:xfrm>
          <a:prstGeom prst="rect">
            <a:avLst/>
          </a:prstGeom>
          <a:solidFill>
            <a:srgbClr val="6F7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75767" y="1583620"/>
            <a:ext cx="99549" cy="4261889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75767" y="1583620"/>
            <a:ext cx="4605514" cy="127961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82973" y="2329015"/>
            <a:ext cx="379116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什么是面向对象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35606" y="3787413"/>
            <a:ext cx="387072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什么是类和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对象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KSO_Shape"/>
          <p:cNvSpPr/>
          <p:nvPr/>
        </p:nvSpPr>
        <p:spPr bwMode="auto">
          <a:xfrm>
            <a:off x="1558321" y="2214746"/>
            <a:ext cx="451480" cy="690033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1517646" y="3761719"/>
            <a:ext cx="470118" cy="469474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1567400" y="5329871"/>
            <a:ext cx="453500" cy="462690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1218565"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是属性和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en-US" sz="2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02442" y="5292471"/>
            <a:ext cx="387072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什么是属性和方法</a:t>
            </a:r>
            <a:r>
              <a:rPr lang="zh-CN" altLang="en-US" sz="2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" t="23710" r="-292" b="3839"/>
          <a:stretch>
            <a:fillRect/>
          </a:stretch>
        </p:blipFill>
        <p:spPr>
          <a:xfrm>
            <a:off x="6016472" y="1583250"/>
            <a:ext cx="4976465" cy="32368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22953" y="1881512"/>
            <a:ext cx="4589854" cy="4120568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2"/>
          <p:cNvSpPr txBox="1"/>
          <p:nvPr/>
        </p:nvSpPr>
        <p:spPr>
          <a:xfrm>
            <a:off x="2190298" y="-1210760"/>
            <a:ext cx="9582659" cy="705681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990600" lvl="1" indent="-3810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524000" lvl="2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133600" lvl="3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743200" lvl="4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514600" lvl="5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L="2971800" lvl="6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L="3429000" lvl="7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L="3886200" lvl="8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chemeClr val="bg1"/>
                </a:solidFill>
              </a:rPr>
              <a:t>什么是属性和方法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1633753" y="1001918"/>
            <a:ext cx="10695748" cy="879595"/>
          </a:xfrm>
        </p:spPr>
        <p:txBody>
          <a:bodyPr/>
          <a:lstStyle/>
          <a:p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实现一个完整的类</a:t>
            </a:r>
            <a:endParaRPr lang="en-US" altLang="zh-CN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52128" y="2211713"/>
            <a:ext cx="4361314" cy="3107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sz="20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类名:</a:t>
            </a: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sz="20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</a:t>
            </a:r>
            <a:r>
              <a:rPr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方法1(</a:t>
            </a:r>
            <a:r>
              <a:rPr sz="20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self,</a:t>
            </a:r>
            <a:r>
              <a:rPr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参数列表):</a:t>
            </a: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pass</a:t>
            </a: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sz="20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</a:t>
            </a:r>
            <a:r>
              <a:rPr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方法2(</a:t>
            </a:r>
            <a:r>
              <a:rPr sz="20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</a:t>
            </a:r>
            <a:r>
              <a:rPr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参数列表):</a:t>
            </a: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pass</a:t>
            </a:r>
            <a:endParaRPr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Other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733099" y="1643950"/>
            <a:ext cx="9179709" cy="45707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txBody>
          <a:bodyPr anchor="ctr">
            <a:normAutofit fontScale="25000" lnSpcReduction="20000"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zh-CN" altLang="zh-CN" sz="1800">
              <a:solidFill>
                <a:srgbClr val="309C61"/>
              </a:solidFill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099" y="1881513"/>
            <a:ext cx="4589854" cy="412056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893"/>
            <a:ext cx="4361314" cy="6856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2"/>
          <p:cNvSpPr txBox="1"/>
          <p:nvPr/>
        </p:nvSpPr>
        <p:spPr>
          <a:xfrm>
            <a:off x="304840" y="441936"/>
            <a:ext cx="9582659" cy="705681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990600" lvl="1" indent="-3810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524000" lvl="2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133600" lvl="3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743200" lvl="4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514600" lvl="5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L="2971800" lvl="6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L="3429000" lvl="7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L="3886200" lvl="8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什么是属性和方法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3"/>
          <a:stretch>
            <a:fillRect/>
          </a:stretch>
        </p:blipFill>
        <p:spPr>
          <a:xfrm>
            <a:off x="4361314" y="894"/>
            <a:ext cx="7827511" cy="685621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2648153"/>
            <a:ext cx="4361314" cy="11408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0" y="2909383"/>
            <a:ext cx="10695748" cy="879595"/>
          </a:xfrm>
        </p:spPr>
        <p:txBody>
          <a:bodyPr/>
          <a:lstStyle/>
          <a:p>
            <a:r>
              <a:rPr lang="zh-CN" altLang="en-US" sz="2800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实现一个完整的类</a:t>
            </a:r>
            <a:endParaRPr lang="en-US" altLang="zh-CN" sz="2800" dirty="0">
              <a:solidFill>
                <a:srgbClr val="E223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/>
          <p:nvPr>
            <p:custDataLst>
              <p:tags r:id="rId1"/>
            </p:custDataLst>
          </p:nvPr>
        </p:nvCxnSpPr>
        <p:spPr>
          <a:xfrm>
            <a:off x="0" y="1985550"/>
            <a:ext cx="12188825" cy="0"/>
          </a:xfrm>
          <a:prstGeom prst="line">
            <a:avLst/>
          </a:prstGeom>
          <a:ln w="635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>
            <p:custDataLst>
              <p:tags r:id="rId2"/>
            </p:custDataLst>
          </p:nvPr>
        </p:nvCxnSpPr>
        <p:spPr>
          <a:xfrm>
            <a:off x="2542514" y="8830"/>
            <a:ext cx="0" cy="6868911"/>
          </a:xfrm>
          <a:prstGeom prst="line">
            <a:avLst/>
          </a:prstGeom>
          <a:ln w="635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文本框 10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39208" y="1231686"/>
            <a:ext cx="7540434" cy="46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dirty="0">
                <a:solidFill>
                  <a:srgbClr val="E2231A"/>
                </a:solidFill>
                <a:ea typeface="微软雅黑" panose="020B0503020204020204" pitchFamily="34" charset="-122"/>
                <a:sym typeface="+mn-ea"/>
              </a:rPr>
              <a:t>属性和方法</a:t>
            </a:r>
            <a:endParaRPr lang="zh-CN" altLang="en-US" sz="4000" dirty="0">
              <a:solidFill>
                <a:srgbClr val="E2231A"/>
              </a:solidFill>
              <a:ea typeface="微软雅黑" panose="020B0503020204020204" pitchFamily="34" charset="-122"/>
            </a:endParaRPr>
          </a:p>
        </p:txBody>
      </p:sp>
      <p:sp>
        <p:nvSpPr>
          <p:cNvPr id="19" name="文本框 8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447415" y="2688590"/>
            <a:ext cx="7723505" cy="3133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8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属性和方法的确定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8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·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 对象的特征描述，通常可以定义成 属性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8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·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对象具有的行为（动词），通常可以定义成 方法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8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80000"/>
              </a:lnSpc>
            </a:pPr>
            <a:r>
              <a:rPr lang="zh-CN" altLang="en-US" sz="2000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提示：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需求中没有涉及的属性或者方法在设计类时，不需要考虑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53753" y="1362777"/>
            <a:ext cx="1756914" cy="10502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78" y="2608322"/>
            <a:ext cx="1951659" cy="4236089"/>
          </a:xfrm>
          <a:prstGeom prst="rect">
            <a:avLst/>
          </a:prstGeom>
        </p:spPr>
      </p:pic>
      <p:sp>
        <p:nvSpPr>
          <p:cNvPr id="23" name="KSO_Shape"/>
          <p:cNvSpPr/>
          <p:nvPr/>
        </p:nvSpPr>
        <p:spPr bwMode="auto">
          <a:xfrm>
            <a:off x="1513133" y="1231686"/>
            <a:ext cx="1765378" cy="1457180"/>
          </a:xfrm>
          <a:custGeom>
            <a:avLst/>
            <a:gdLst>
              <a:gd name="T0" fmla="*/ 2147483646 w 6057"/>
              <a:gd name="T1" fmla="*/ 2147483646 h 5454"/>
              <a:gd name="T2" fmla="*/ 0 w 6057"/>
              <a:gd name="T3" fmla="*/ 2147483646 h 5454"/>
              <a:gd name="T4" fmla="*/ 0 w 6057"/>
              <a:gd name="T5" fmla="*/ 2147483646 h 5454"/>
              <a:gd name="T6" fmla="*/ 2147483646 w 6057"/>
              <a:gd name="T7" fmla="*/ 2147483646 h 5454"/>
              <a:gd name="T8" fmla="*/ 2147483646 w 6057"/>
              <a:gd name="T9" fmla="*/ 2147483646 h 5454"/>
              <a:gd name="T10" fmla="*/ 2147483646 w 6057"/>
              <a:gd name="T11" fmla="*/ 2147483646 h 5454"/>
              <a:gd name="T12" fmla="*/ 2147483646 w 6057"/>
              <a:gd name="T13" fmla="*/ 2147483646 h 5454"/>
              <a:gd name="T14" fmla="*/ 2147483646 w 6057"/>
              <a:gd name="T15" fmla="*/ 2147483646 h 5454"/>
              <a:gd name="T16" fmla="*/ 2147483646 w 6057"/>
              <a:gd name="T17" fmla="*/ 2147483646 h 5454"/>
              <a:gd name="T18" fmla="*/ 2147483646 w 6057"/>
              <a:gd name="T19" fmla="*/ 2147483646 h 5454"/>
              <a:gd name="T20" fmla="*/ 2147483646 w 6057"/>
              <a:gd name="T21" fmla="*/ 2147483646 h 5454"/>
              <a:gd name="T22" fmla="*/ 2147483646 w 6057"/>
              <a:gd name="T23" fmla="*/ 2147483646 h 5454"/>
              <a:gd name="T24" fmla="*/ 2147483646 w 6057"/>
              <a:gd name="T25" fmla="*/ 2147483646 h 5454"/>
              <a:gd name="T26" fmla="*/ 2147483646 w 6057"/>
              <a:gd name="T27" fmla="*/ 2147483646 h 5454"/>
              <a:gd name="T28" fmla="*/ 2147483646 w 6057"/>
              <a:gd name="T29" fmla="*/ 2147483646 h 5454"/>
              <a:gd name="T30" fmla="*/ 2147483646 w 6057"/>
              <a:gd name="T31" fmla="*/ 2147483646 h 5454"/>
              <a:gd name="T32" fmla="*/ 2147483646 w 6057"/>
              <a:gd name="T33" fmla="*/ 2147483646 h 5454"/>
              <a:gd name="T34" fmla="*/ 2147483646 w 6057"/>
              <a:gd name="T35" fmla="*/ 2147483646 h 5454"/>
              <a:gd name="T36" fmla="*/ 2147483646 w 6057"/>
              <a:gd name="T37" fmla="*/ 2147483646 h 5454"/>
              <a:gd name="T38" fmla="*/ 2147483646 w 6057"/>
              <a:gd name="T39" fmla="*/ 2147483646 h 5454"/>
              <a:gd name="T40" fmla="*/ 2147483646 w 6057"/>
              <a:gd name="T41" fmla="*/ 2147483646 h 5454"/>
              <a:gd name="T42" fmla="*/ 2147483646 w 6057"/>
              <a:gd name="T43" fmla="*/ 2147483646 h 5454"/>
              <a:gd name="T44" fmla="*/ 2147483646 w 6057"/>
              <a:gd name="T45" fmla="*/ 2147483646 h 5454"/>
              <a:gd name="T46" fmla="*/ 2147483646 w 6057"/>
              <a:gd name="T47" fmla="*/ 2147483646 h 5454"/>
              <a:gd name="T48" fmla="*/ 2147483646 w 6057"/>
              <a:gd name="T49" fmla="*/ 2147483646 h 5454"/>
              <a:gd name="T50" fmla="*/ 2147483646 w 6057"/>
              <a:gd name="T51" fmla="*/ 2147483646 h 5454"/>
              <a:gd name="T52" fmla="*/ 2147483646 w 6057"/>
              <a:gd name="T53" fmla="*/ 2147483646 h 5454"/>
              <a:gd name="T54" fmla="*/ 2147483646 w 6057"/>
              <a:gd name="T55" fmla="*/ 2147483646 h 5454"/>
              <a:gd name="T56" fmla="*/ 2147483646 w 6057"/>
              <a:gd name="T57" fmla="*/ 2147483646 h 5454"/>
              <a:gd name="T58" fmla="*/ 2147483646 w 6057"/>
              <a:gd name="T59" fmla="*/ 2147483646 h 5454"/>
              <a:gd name="T60" fmla="*/ 2147483646 w 6057"/>
              <a:gd name="T61" fmla="*/ 2147483646 h 5454"/>
              <a:gd name="T62" fmla="*/ 2147483646 w 6057"/>
              <a:gd name="T63" fmla="*/ 2147483646 h 5454"/>
              <a:gd name="T64" fmla="*/ 2147483646 w 6057"/>
              <a:gd name="T65" fmla="*/ 2147483646 h 5454"/>
              <a:gd name="T66" fmla="*/ 2147483646 w 6057"/>
              <a:gd name="T67" fmla="*/ 2147483646 h 5454"/>
              <a:gd name="T68" fmla="*/ 2147483646 w 6057"/>
              <a:gd name="T69" fmla="*/ 2147483646 h 5454"/>
              <a:gd name="T70" fmla="*/ 2147483646 w 6057"/>
              <a:gd name="T71" fmla="*/ 2147483646 h 5454"/>
              <a:gd name="T72" fmla="*/ 2147483646 w 6057"/>
              <a:gd name="T73" fmla="*/ 2147483646 h 5454"/>
              <a:gd name="T74" fmla="*/ 2147483646 w 6057"/>
              <a:gd name="T75" fmla="*/ 2147483646 h 5454"/>
              <a:gd name="T76" fmla="*/ 2147483646 w 6057"/>
              <a:gd name="T77" fmla="*/ 0 h 5454"/>
              <a:gd name="T78" fmla="*/ 2147483646 w 6057"/>
              <a:gd name="T79" fmla="*/ 2147483646 h 545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057" h="5454">
                <a:moveTo>
                  <a:pt x="0" y="959"/>
                </a:moveTo>
                <a:lnTo>
                  <a:pt x="1930" y="1981"/>
                </a:lnTo>
                <a:lnTo>
                  <a:pt x="1930" y="5454"/>
                </a:lnTo>
                <a:lnTo>
                  <a:pt x="0" y="4432"/>
                </a:lnTo>
                <a:lnTo>
                  <a:pt x="0" y="959"/>
                </a:lnTo>
                <a:close/>
                <a:moveTo>
                  <a:pt x="3263" y="849"/>
                </a:moveTo>
                <a:lnTo>
                  <a:pt x="3260" y="1196"/>
                </a:lnTo>
                <a:lnTo>
                  <a:pt x="3082" y="1115"/>
                </a:lnTo>
                <a:lnTo>
                  <a:pt x="3082" y="871"/>
                </a:lnTo>
                <a:lnTo>
                  <a:pt x="2883" y="783"/>
                </a:lnTo>
                <a:lnTo>
                  <a:pt x="2883" y="1024"/>
                </a:lnTo>
                <a:lnTo>
                  <a:pt x="1772" y="520"/>
                </a:lnTo>
                <a:lnTo>
                  <a:pt x="269" y="883"/>
                </a:lnTo>
                <a:lnTo>
                  <a:pt x="2160" y="1837"/>
                </a:lnTo>
                <a:lnTo>
                  <a:pt x="2149" y="5385"/>
                </a:lnTo>
                <a:lnTo>
                  <a:pt x="3705" y="4796"/>
                </a:lnTo>
                <a:lnTo>
                  <a:pt x="3705" y="4070"/>
                </a:lnTo>
                <a:lnTo>
                  <a:pt x="4114" y="3933"/>
                </a:lnTo>
                <a:lnTo>
                  <a:pt x="4114" y="4296"/>
                </a:lnTo>
                <a:lnTo>
                  <a:pt x="4599" y="4524"/>
                </a:lnTo>
                <a:lnTo>
                  <a:pt x="5626" y="4144"/>
                </a:lnTo>
                <a:lnTo>
                  <a:pt x="5627" y="4077"/>
                </a:lnTo>
                <a:lnTo>
                  <a:pt x="5122" y="3921"/>
                </a:lnTo>
                <a:lnTo>
                  <a:pt x="5122" y="3593"/>
                </a:lnTo>
                <a:lnTo>
                  <a:pt x="6057" y="3278"/>
                </a:lnTo>
                <a:lnTo>
                  <a:pt x="6057" y="95"/>
                </a:lnTo>
                <a:lnTo>
                  <a:pt x="3263" y="849"/>
                </a:lnTo>
                <a:close/>
                <a:moveTo>
                  <a:pt x="3705" y="3759"/>
                </a:moveTo>
                <a:lnTo>
                  <a:pt x="3705" y="2603"/>
                </a:lnTo>
                <a:lnTo>
                  <a:pt x="2433" y="2997"/>
                </a:lnTo>
                <a:lnTo>
                  <a:pt x="2433" y="2598"/>
                </a:lnTo>
                <a:lnTo>
                  <a:pt x="3705" y="2204"/>
                </a:lnTo>
                <a:lnTo>
                  <a:pt x="3705" y="1972"/>
                </a:lnTo>
                <a:lnTo>
                  <a:pt x="2433" y="2365"/>
                </a:lnTo>
                <a:lnTo>
                  <a:pt x="2433" y="1966"/>
                </a:lnTo>
                <a:lnTo>
                  <a:pt x="3705" y="1574"/>
                </a:lnTo>
                <a:lnTo>
                  <a:pt x="3705" y="1397"/>
                </a:lnTo>
                <a:lnTo>
                  <a:pt x="3614" y="1356"/>
                </a:lnTo>
                <a:lnTo>
                  <a:pt x="3617" y="1043"/>
                </a:lnTo>
                <a:lnTo>
                  <a:pt x="5797" y="461"/>
                </a:lnTo>
                <a:lnTo>
                  <a:pt x="5797" y="3054"/>
                </a:lnTo>
                <a:lnTo>
                  <a:pt x="3705" y="3759"/>
                </a:lnTo>
                <a:close/>
                <a:moveTo>
                  <a:pt x="215" y="1434"/>
                </a:moveTo>
                <a:lnTo>
                  <a:pt x="215" y="1579"/>
                </a:lnTo>
                <a:lnTo>
                  <a:pt x="862" y="1925"/>
                </a:lnTo>
                <a:lnTo>
                  <a:pt x="862" y="1780"/>
                </a:lnTo>
                <a:lnTo>
                  <a:pt x="215" y="1434"/>
                </a:lnTo>
                <a:close/>
                <a:moveTo>
                  <a:pt x="215" y="1909"/>
                </a:moveTo>
                <a:lnTo>
                  <a:pt x="215" y="2053"/>
                </a:lnTo>
                <a:lnTo>
                  <a:pt x="862" y="2399"/>
                </a:lnTo>
                <a:lnTo>
                  <a:pt x="862" y="2255"/>
                </a:lnTo>
                <a:lnTo>
                  <a:pt x="215" y="1909"/>
                </a:lnTo>
                <a:close/>
                <a:moveTo>
                  <a:pt x="215" y="1670"/>
                </a:moveTo>
                <a:lnTo>
                  <a:pt x="215" y="1814"/>
                </a:lnTo>
                <a:lnTo>
                  <a:pt x="862" y="2160"/>
                </a:lnTo>
                <a:lnTo>
                  <a:pt x="862" y="2016"/>
                </a:lnTo>
                <a:lnTo>
                  <a:pt x="215" y="1670"/>
                </a:lnTo>
                <a:close/>
                <a:moveTo>
                  <a:pt x="2458" y="3255"/>
                </a:moveTo>
                <a:lnTo>
                  <a:pt x="2820" y="3153"/>
                </a:lnTo>
                <a:lnTo>
                  <a:pt x="2820" y="3376"/>
                </a:lnTo>
                <a:lnTo>
                  <a:pt x="2458" y="3478"/>
                </a:lnTo>
                <a:lnTo>
                  <a:pt x="2458" y="3255"/>
                </a:lnTo>
                <a:close/>
                <a:moveTo>
                  <a:pt x="2458" y="3645"/>
                </a:moveTo>
                <a:lnTo>
                  <a:pt x="2820" y="3543"/>
                </a:lnTo>
                <a:lnTo>
                  <a:pt x="2820" y="3764"/>
                </a:lnTo>
                <a:lnTo>
                  <a:pt x="2458" y="3867"/>
                </a:lnTo>
                <a:lnTo>
                  <a:pt x="2458" y="3645"/>
                </a:lnTo>
                <a:close/>
                <a:moveTo>
                  <a:pt x="3097" y="793"/>
                </a:moveTo>
                <a:lnTo>
                  <a:pt x="2938" y="714"/>
                </a:lnTo>
                <a:lnTo>
                  <a:pt x="5774" y="0"/>
                </a:lnTo>
                <a:lnTo>
                  <a:pt x="5915" y="61"/>
                </a:lnTo>
                <a:lnTo>
                  <a:pt x="3097" y="7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可选过程 3"/>
          <p:cNvSpPr/>
          <p:nvPr/>
        </p:nvSpPr>
        <p:spPr>
          <a:xfrm>
            <a:off x="2029832" y="1265238"/>
            <a:ext cx="8286435" cy="4327524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案例演示</a:t>
            </a:r>
            <a:endParaRPr lang="zh-CN" altLang="en-US" sz="4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7" y="2180667"/>
            <a:ext cx="512188" cy="51218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02" y="3607807"/>
            <a:ext cx="491115" cy="49111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5" y="5002407"/>
            <a:ext cx="503893" cy="503893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案例演示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1050" y="936625"/>
            <a:ext cx="10841355" cy="5718175"/>
          </a:xfrm>
          <a:prstGeom prst="rect">
            <a:avLst/>
          </a:prstGeom>
          <a:noFill/>
          <a:ln w="28575"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973" y="5002406"/>
            <a:ext cx="2062050" cy="15111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49877" y="1126799"/>
            <a:ext cx="941626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需求</a:t>
            </a:r>
            <a:endParaRPr lang="en-US" altLang="zh-CN" sz="16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小猫爱吃鱼，小猫要喝 水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分析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1 定义一个猫类 Cat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2 定义两个方法 eat 和 drink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3 按照需求 —— 不需要定义属性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0020" y="3025775"/>
            <a:ext cx="2659380" cy="3352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4830" y="5077460"/>
            <a:ext cx="4183380" cy="7467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24830" y="4210050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运行结果：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7" y="2180667"/>
            <a:ext cx="512188" cy="51218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02" y="3607807"/>
            <a:ext cx="491115" cy="49111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5" y="5002407"/>
            <a:ext cx="503893" cy="503893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案例演示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1050" y="936625"/>
            <a:ext cx="10841355" cy="5718175"/>
          </a:xfrm>
          <a:prstGeom prst="rect">
            <a:avLst/>
          </a:prstGeom>
          <a:noFill/>
          <a:ln w="28575"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973" y="5002406"/>
            <a:ext cx="2062050" cy="15111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49985" y="1126490"/>
            <a:ext cx="415798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 Cat 类再创建一个对象</a:t>
            </a:r>
            <a:endParaRPr lang="en-US" altLang="zh-CN" sz="16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lazy_cat = Cat()</a:t>
            </a:r>
            <a:endParaRPr lang="en-US" altLang="zh-CN" sz="160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提问：tom 和 lazy_cat 是同一个对象吗？</a:t>
            </a:r>
            <a:endParaRPr lang="en-US" altLang="zh-CN" sz="16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65860" y="4845050"/>
            <a:ext cx="3840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运行结果：</a:t>
            </a:r>
            <a:r>
              <a: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两个小猫不是同一个对象</a:t>
            </a:r>
            <a:endParaRPr lang="zh-CN" altLang="en-US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025" y="2037715"/>
            <a:ext cx="1645920" cy="27260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895" y="5317490"/>
            <a:ext cx="4236720" cy="128841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864350" y="1350645"/>
            <a:ext cx="381635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创建好的对象赋值给</a:t>
            </a:r>
            <a:r>
              <a:rPr lang="en-US" altLang="zh-CN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一个</a:t>
            </a:r>
            <a:r>
              <a:rPr lang="zh-CN" altLang="en-US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新</a:t>
            </a:r>
            <a:r>
              <a:rPr lang="en-US" altLang="zh-CN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对象</a:t>
            </a:r>
            <a:endParaRPr lang="en-US" altLang="zh-CN" sz="16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60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lazy_cat2 = lazy_cat</a:t>
            </a:r>
            <a:endParaRPr lang="en-US" altLang="zh-CN" sz="160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4350" y="2180590"/>
            <a:ext cx="2583180" cy="8001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864350" y="3227070"/>
            <a:ext cx="3611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运行结果：</a:t>
            </a:r>
            <a:r>
              <a:rPr lang="zh-CN" altLang="en-US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两个小猫是同一个对象</a:t>
            </a:r>
            <a:endParaRPr lang="zh-CN" altLang="en-US" sz="18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4350" y="3925570"/>
            <a:ext cx="4450080" cy="54864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7" y="2180667"/>
            <a:ext cx="512188" cy="51218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02" y="3607807"/>
            <a:ext cx="491115" cy="49111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5" y="5002407"/>
            <a:ext cx="503893" cy="503893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案例演示</a:t>
            </a: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-给对象增加属性</a:t>
            </a:r>
            <a:endParaRPr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1050" y="936625"/>
            <a:ext cx="10841355" cy="5784215"/>
          </a:xfrm>
          <a:prstGeom prst="rect">
            <a:avLst/>
          </a:prstGeom>
          <a:noFill/>
          <a:ln w="28575"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973" y="5002406"/>
            <a:ext cx="2062050" cy="15111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49985" y="1126490"/>
            <a:ext cx="8112760" cy="2061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 </a:t>
            </a:r>
            <a:r>
              <a:rPr lang="en-US" altLang="zh-CN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self 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在方法内部输出每一只猫的名字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由哪一个对象调用的方法，方法内的</a:t>
            </a:r>
            <a:r>
              <a:rPr lang="en-US" altLang="zh-CN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self就是哪一个对象的引用</a:t>
            </a:r>
            <a:endParaRPr lang="en-US" altLang="zh-CN" sz="16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6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在类封装的方法内部，self 就表示 </a:t>
            </a:r>
            <a:r>
              <a:rPr lang="en-US" altLang="zh-CN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当前调用方法的对象自己</a:t>
            </a:r>
            <a:endParaRPr lang="en-US" altLang="zh-CN" sz="16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en-US" altLang="zh-CN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调用方法时，程序员不需要传递 self 参数</a:t>
            </a:r>
            <a:endParaRPr lang="en-US" altLang="zh-CN" sz="16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在方法内部</a:t>
            </a:r>
            <a:endParaRPr lang="en-US" altLang="zh-CN" sz="16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可以通过 </a:t>
            </a:r>
            <a:r>
              <a:rPr lang="en-US" altLang="zh-CN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self.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访问对象的属性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也可以通过 </a:t>
            </a:r>
            <a:r>
              <a:rPr lang="en-US" altLang="zh-CN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self.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调用其他的对象方法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985" y="3297555"/>
            <a:ext cx="3970020" cy="32162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243070" y="5683885"/>
            <a:ext cx="643763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 类的</a:t>
            </a:r>
            <a:r>
              <a:rPr lang="en-US" altLang="zh-CN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部，通过 </a:t>
            </a:r>
            <a:r>
              <a:rPr lang="en-US" altLang="zh-CN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变量名.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访问对象的 属性和方法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 </a:t>
            </a:r>
            <a:r>
              <a:rPr lang="en-US" altLang="zh-CN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类封装的方法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中，通过 </a:t>
            </a:r>
            <a:r>
              <a:rPr lang="en-US" altLang="zh-CN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self.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访问对象的 属性和方法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7" y="2180667"/>
            <a:ext cx="512188" cy="51218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02" y="3607807"/>
            <a:ext cx="491115" cy="49111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5" y="5002407"/>
            <a:ext cx="503893" cy="503893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案例演示</a:t>
            </a: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-在类的外部给对象增加属性</a:t>
            </a:r>
            <a:endParaRPr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1050" y="936625"/>
            <a:ext cx="10841355" cy="5784215"/>
          </a:xfrm>
          <a:prstGeom prst="rect">
            <a:avLst/>
          </a:prstGeom>
          <a:noFill/>
          <a:ln w="28575"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973" y="5002406"/>
            <a:ext cx="2062050" cy="151117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49985" y="1126490"/>
            <a:ext cx="8112760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将案例代码进行调整，</a:t>
            </a:r>
            <a:r>
              <a:rPr lang="en-US" altLang="zh-CN" sz="16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先调用方法 再设置属性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，观察一下执行效果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/>
            <a:r>
              <a:rPr lang="en-US" altLang="zh-CN" sz="1600">
                <a:solidFill>
                  <a:schemeClr val="accent4"/>
                </a:solidFill>
                <a:latin typeface="Calisto MT" panose="02040603050505030304" charset="0"/>
                <a:ea typeface="微软雅黑" panose="020B0503020204020204" pitchFamily="34" charset="-122"/>
                <a:cs typeface="Calisto MT" panose="02040603050505030304" charset="0"/>
              </a:rPr>
              <a:t>tom = Cat()</a:t>
            </a:r>
            <a:endParaRPr lang="en-US" altLang="zh-CN" sz="1600">
              <a:solidFill>
                <a:schemeClr val="accent4"/>
              </a:solidFill>
              <a:latin typeface="Calisto MT" panose="02040603050505030304" charset="0"/>
              <a:ea typeface="微软雅黑" panose="020B0503020204020204" pitchFamily="34" charset="-122"/>
              <a:cs typeface="Calisto MT" panose="02040603050505030304" charset="0"/>
            </a:endParaRPr>
          </a:p>
          <a:p>
            <a:pPr lvl="1"/>
            <a:r>
              <a:rPr lang="en-US" altLang="zh-CN" sz="1600">
                <a:solidFill>
                  <a:schemeClr val="accent4"/>
                </a:solidFill>
                <a:latin typeface="Calisto MT" panose="02040603050505030304" charset="0"/>
                <a:ea typeface="微软雅黑" panose="020B0503020204020204" pitchFamily="34" charset="-122"/>
                <a:cs typeface="Calisto MT" panose="02040603050505030304" charset="0"/>
              </a:rPr>
              <a:t>tom.drink()</a:t>
            </a:r>
            <a:endParaRPr lang="en-US" altLang="zh-CN" sz="1600">
              <a:solidFill>
                <a:schemeClr val="accent4"/>
              </a:solidFill>
              <a:latin typeface="Calisto MT" panose="02040603050505030304" charset="0"/>
              <a:ea typeface="微软雅黑" panose="020B0503020204020204" pitchFamily="34" charset="-122"/>
              <a:cs typeface="Calisto MT" panose="02040603050505030304" charset="0"/>
            </a:endParaRPr>
          </a:p>
          <a:p>
            <a:pPr lvl="1"/>
            <a:r>
              <a:rPr lang="en-US" altLang="zh-CN" sz="1600">
                <a:solidFill>
                  <a:schemeClr val="accent4"/>
                </a:solidFill>
                <a:latin typeface="Calisto MT" panose="02040603050505030304" charset="0"/>
                <a:ea typeface="微软雅黑" panose="020B0503020204020204" pitchFamily="34" charset="-122"/>
                <a:cs typeface="Calisto MT" panose="02040603050505030304" charset="0"/>
              </a:rPr>
              <a:t>tom.eat()</a:t>
            </a:r>
            <a:endParaRPr lang="en-US" altLang="zh-CN" sz="1600">
              <a:solidFill>
                <a:schemeClr val="accent4"/>
              </a:solidFill>
              <a:latin typeface="Calisto MT" panose="02040603050505030304" charset="0"/>
              <a:ea typeface="微软雅黑" panose="020B0503020204020204" pitchFamily="34" charset="-122"/>
              <a:cs typeface="Calisto MT" panose="02040603050505030304" charset="0"/>
            </a:endParaRPr>
          </a:p>
          <a:p>
            <a:pPr lvl="1"/>
            <a:r>
              <a:rPr lang="en-US" altLang="zh-CN" sz="1600">
                <a:solidFill>
                  <a:schemeClr val="accent4"/>
                </a:solidFill>
                <a:latin typeface="Calisto MT" panose="02040603050505030304" charset="0"/>
                <a:ea typeface="微软雅黑" panose="020B0503020204020204" pitchFamily="34" charset="-122"/>
                <a:cs typeface="Calisto MT" panose="02040603050505030304" charset="0"/>
              </a:rPr>
              <a:t>tom.name = "Tom"</a:t>
            </a:r>
            <a:endParaRPr lang="en-US" altLang="zh-CN" sz="1600">
              <a:solidFill>
                <a:schemeClr val="accent4"/>
              </a:solidFill>
              <a:latin typeface="Calisto MT" panose="02040603050505030304" charset="0"/>
              <a:ea typeface="微软雅黑" panose="020B0503020204020204" pitchFamily="34" charset="-122"/>
              <a:cs typeface="Calisto MT" panose="02040603050505030304" charset="0"/>
            </a:endParaRPr>
          </a:p>
          <a:p>
            <a:pPr lvl="1"/>
            <a:r>
              <a:rPr lang="en-US" altLang="zh-CN" sz="1600">
                <a:solidFill>
                  <a:schemeClr val="accent4"/>
                </a:solidFill>
                <a:latin typeface="Calisto MT" panose="02040603050505030304" charset="0"/>
                <a:ea typeface="微软雅黑" panose="020B0503020204020204" pitchFamily="34" charset="-122"/>
                <a:cs typeface="Calisto MT" panose="02040603050505030304" charset="0"/>
              </a:rPr>
              <a:t>print(tom)</a:t>
            </a:r>
            <a:endParaRPr lang="en-US" altLang="zh-CN" sz="1600">
              <a:solidFill>
                <a:schemeClr val="accent4"/>
              </a:solidFill>
              <a:latin typeface="Calisto MT" panose="02040603050505030304" charset="0"/>
              <a:ea typeface="微软雅黑" panose="020B0503020204020204" pitchFamily="34" charset="-122"/>
              <a:cs typeface="Calisto MT" panose="0204060305050503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39825" y="4923155"/>
            <a:ext cx="6437630" cy="17633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70000"/>
              </a:lnSpc>
              <a:buClrTx/>
              <a:buSzTx/>
              <a:buFontTx/>
            </a:pPr>
            <a:r>
              <a:rPr lang="en-US" altLang="zh-CN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提示</a:t>
            </a:r>
            <a:r>
              <a:rPr lang="zh-CN" altLang="en-US" sz="16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16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70000"/>
              </a:lnSpc>
              <a:buClrTx/>
              <a:buSzTx/>
              <a:buFontTx/>
            </a:pP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在日常开发中，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不推荐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 类的外部 给对象增加属性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70000"/>
              </a:lnSpc>
              <a:buClrTx/>
              <a:buSzTx/>
              <a:buFontTx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如果在运行时，没有找到属性，程序会报错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70000"/>
              </a:lnSpc>
              <a:buClrTx/>
              <a:buSzTx/>
              <a:buFontTx/>
            </a:pP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对象应该包含有哪些属性，应该 </a:t>
            </a:r>
            <a:r>
              <a:rPr lang="en-US" altLang="zh-CN" sz="1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封装在类的内部</a:t>
            </a:r>
            <a:endParaRPr lang="en-US" altLang="zh-CN" sz="1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39825" y="3272155"/>
            <a:ext cx="574865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程序执行报错如下：</a:t>
            </a:r>
            <a:endParaRPr lang="en-US" altLang="zh-CN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825" y="3806825"/>
            <a:ext cx="3482340" cy="9982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 txBox="1"/>
          <p:nvPr/>
        </p:nvSpPr>
        <p:spPr>
          <a:xfrm>
            <a:off x="457200" y="236663"/>
            <a:ext cx="9582659" cy="705681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990600" lvl="1" indent="-3810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524000" lvl="2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133600" lvl="3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743200" lvl="4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514600" lvl="5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L="2971800" lvl="6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L="3429000" lvl="7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L="3886200" lvl="8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marL="0" indent="0">
              <a:buNone/>
            </a:pPr>
            <a:r>
              <a:rPr lang="zh-CN" altLang="en-US" sz="3600" b="1" dirty="0" smtClean="0">
                <a:solidFill>
                  <a:schemeClr val="bg1"/>
                </a:solidFill>
              </a:rPr>
              <a:t>什么是面向对象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77804" y="5126816"/>
            <a:ext cx="9722271" cy="893310"/>
          </a:xfrm>
          <a:prstGeom prst="rect">
            <a:avLst/>
          </a:prstGeom>
          <a:solidFill>
            <a:srgbClr val="6F7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11662" y="2128871"/>
            <a:ext cx="4569619" cy="923371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srgbClr val="E223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98613" y="3603085"/>
            <a:ext cx="4575529" cy="923370"/>
          </a:xfrm>
          <a:prstGeom prst="rect">
            <a:avLst/>
          </a:prstGeom>
          <a:solidFill>
            <a:srgbClr val="6F7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srgbClr val="6F71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75767" y="1583620"/>
            <a:ext cx="131735" cy="4436506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75767" y="1583620"/>
            <a:ext cx="4605514" cy="127961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82973" y="2329015"/>
            <a:ext cx="379116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什么是面向对象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35606" y="3787413"/>
            <a:ext cx="387072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什么是类和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对象</a:t>
            </a:r>
            <a:r>
              <a:rPr lang="zh-CN" altLang="en-US" sz="2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KSO_Shape"/>
          <p:cNvSpPr/>
          <p:nvPr/>
        </p:nvSpPr>
        <p:spPr bwMode="auto">
          <a:xfrm>
            <a:off x="1558321" y="2214746"/>
            <a:ext cx="451480" cy="690033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1517646" y="3761719"/>
            <a:ext cx="470118" cy="469474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1567400" y="5329871"/>
            <a:ext cx="453500" cy="462690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1218565">
              <a:defRPr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是属性和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en-US" sz="2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02442" y="5292471"/>
            <a:ext cx="387072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什么是属性和方法</a:t>
            </a:r>
            <a:r>
              <a:rPr lang="zh-CN" altLang="en-US" sz="28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432" y="1582009"/>
            <a:ext cx="4427564" cy="32532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17923" y="0"/>
            <a:ext cx="4233288" cy="6858000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2400"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29327" y="2011055"/>
            <a:ext cx="5073119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1. 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什么是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类？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2. 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为什么要使用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类？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3. 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什么是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对象？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4. 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类和对象之间是什么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关系？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5. 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创建一个类有什么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规则？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9033" y="320534"/>
            <a:ext cx="1723549" cy="5354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ea typeface="微软雅黑" panose="020B0503020204020204" pitchFamily="34" charset="-122"/>
              </a:rPr>
              <a:t>知识点回顾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2011055"/>
            <a:ext cx="2572519" cy="2751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3172" y="3083840"/>
            <a:ext cx="1560860" cy="53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/>
                </a:solidFill>
                <a:ea typeface="微软雅黑" panose="020B0503020204020204" pitchFamily="34" charset="-122"/>
              </a:rPr>
              <a:t>提问互动：</a:t>
            </a:r>
            <a:endParaRPr lang="en-US" altLang="zh-CN" sz="2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668" y="2983288"/>
            <a:ext cx="736508" cy="7365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151" y="465047"/>
            <a:ext cx="1853770" cy="5970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MH_PageTitle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什么是面向对象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09259" y="2069772"/>
            <a:ext cx="6118123" cy="698318"/>
            <a:chOff x="509392" y="2069418"/>
            <a:chExt cx="6119717" cy="698500"/>
          </a:xfrm>
        </p:grpSpPr>
        <p:cxnSp>
          <p:nvCxnSpPr>
            <p:cNvPr id="8" name="MH_Other_1"/>
            <p:cNvCxnSpPr>
              <a:stCxn id="13" idx="3"/>
            </p:cNvCxnSpPr>
            <p:nvPr>
              <p:custDataLst>
                <p:tags r:id="rId2"/>
              </p:custDataLst>
            </p:nvPr>
          </p:nvCxnSpPr>
          <p:spPr>
            <a:xfrm flipV="1">
              <a:off x="1252343" y="2418668"/>
              <a:ext cx="384175" cy="0"/>
            </a:xfrm>
            <a:prstGeom prst="line">
              <a:avLst/>
            </a:prstGeom>
            <a:ln w="28575"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MH_Other_4"/>
            <p:cNvSpPr/>
            <p:nvPr>
              <p:custDataLst>
                <p:tags r:id="rId3"/>
              </p:custDataLst>
            </p:nvPr>
          </p:nvSpPr>
          <p:spPr>
            <a:xfrm>
              <a:off x="509392" y="2069418"/>
              <a:ext cx="742950" cy="698500"/>
            </a:xfrm>
            <a:prstGeom prst="roundRect">
              <a:avLst>
                <a:gd name="adj" fmla="val 8712"/>
              </a:avLst>
            </a:prstGeom>
            <a:solidFill>
              <a:schemeClr val="accent1">
                <a:lumMod val="60000"/>
                <a:lumOff val="40000"/>
                <a:alpha val="25000"/>
              </a:schemeClr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" name="MH_Other_5"/>
            <p:cNvSpPr/>
            <p:nvPr>
              <p:custDataLst>
                <p:tags r:id="rId4"/>
              </p:custDataLst>
            </p:nvPr>
          </p:nvSpPr>
          <p:spPr>
            <a:xfrm>
              <a:off x="556450" y="2122384"/>
              <a:ext cx="649104" cy="601274"/>
            </a:xfrm>
            <a:prstGeom prst="roundRect">
              <a:avLst>
                <a:gd name="adj" fmla="val 8712"/>
              </a:avLst>
            </a:prstGeom>
            <a:solidFill>
              <a:schemeClr val="accent1"/>
            </a:solidFill>
            <a:ln w="19050">
              <a:solidFill>
                <a:srgbClr val="FFFFFF"/>
              </a:solidFill>
            </a:ln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" name="MH_Other_6"/>
            <p:cNvSpPr/>
            <p:nvPr>
              <p:custDataLst>
                <p:tags r:id="rId5"/>
              </p:custDataLst>
            </p:nvPr>
          </p:nvSpPr>
          <p:spPr>
            <a:xfrm flipH="1">
              <a:off x="1644455" y="2096406"/>
              <a:ext cx="87313" cy="644525"/>
            </a:xfrm>
            <a:prstGeom prst="rightBracket">
              <a:avLst/>
            </a:prstGeom>
            <a:ln w="28575"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" name="MH_Other_7"/>
            <p:cNvSpPr/>
            <p:nvPr>
              <p:custDataLst>
                <p:tags r:id="rId6"/>
              </p:custDataLst>
            </p:nvPr>
          </p:nvSpPr>
          <p:spPr>
            <a:xfrm>
              <a:off x="6541797" y="2096406"/>
              <a:ext cx="87312" cy="644525"/>
            </a:xfrm>
            <a:prstGeom prst="rightBracket">
              <a:avLst/>
            </a:prstGeom>
            <a:ln w="28575"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2594826" y="2202769"/>
              <a:ext cx="2926842" cy="4604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E223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系统的功能有哪些？</a:t>
              </a:r>
              <a:endParaRPr lang="zh-CN" altLang="en-US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09259" y="3494976"/>
            <a:ext cx="6118123" cy="696731"/>
            <a:chOff x="509392" y="3494993"/>
            <a:chExt cx="6119717" cy="696912"/>
          </a:xfrm>
        </p:grpSpPr>
        <p:cxnSp>
          <p:nvCxnSpPr>
            <p:cNvPr id="18" name="MH_Other_2"/>
            <p:cNvCxnSpPr>
              <a:stCxn id="23" idx="3"/>
            </p:cNvCxnSpPr>
            <p:nvPr>
              <p:custDataLst>
                <p:tags r:id="rId7"/>
              </p:custDataLst>
            </p:nvPr>
          </p:nvCxnSpPr>
          <p:spPr>
            <a:xfrm flipV="1">
              <a:off x="1252343" y="3842655"/>
              <a:ext cx="384175" cy="0"/>
            </a:xfrm>
            <a:prstGeom prst="line">
              <a:avLst/>
            </a:prstGeom>
            <a:ln w="28575"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MH_Other_9"/>
            <p:cNvSpPr/>
            <p:nvPr>
              <p:custDataLst>
                <p:tags r:id="rId8"/>
              </p:custDataLst>
            </p:nvPr>
          </p:nvSpPr>
          <p:spPr>
            <a:xfrm>
              <a:off x="509392" y="3494993"/>
              <a:ext cx="742950" cy="696912"/>
            </a:xfrm>
            <a:prstGeom prst="roundRect">
              <a:avLst>
                <a:gd name="adj" fmla="val 8712"/>
              </a:avLst>
            </a:prstGeom>
            <a:solidFill>
              <a:schemeClr val="accent2">
                <a:lumMod val="60000"/>
                <a:lumOff val="40000"/>
                <a:alpha val="25000"/>
              </a:schemeClr>
            </a:solidFill>
            <a:ln w="12700">
              <a:solidFill>
                <a:srgbClr val="6F71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4" name="MH_Other_10"/>
            <p:cNvSpPr/>
            <p:nvPr>
              <p:custDataLst>
                <p:tags r:id="rId9"/>
              </p:custDataLst>
            </p:nvPr>
          </p:nvSpPr>
          <p:spPr>
            <a:xfrm>
              <a:off x="556450" y="3547177"/>
              <a:ext cx="649104" cy="601274"/>
            </a:xfrm>
            <a:prstGeom prst="roundRect">
              <a:avLst>
                <a:gd name="adj" fmla="val 8712"/>
              </a:avLst>
            </a:prstGeom>
            <a:solidFill>
              <a:srgbClr val="E2231A"/>
            </a:solidFill>
            <a:ln w="19050">
              <a:solidFill>
                <a:srgbClr val="FFFFFF"/>
              </a:solidFill>
            </a:ln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MH_Other_11"/>
            <p:cNvSpPr/>
            <p:nvPr>
              <p:custDataLst>
                <p:tags r:id="rId10"/>
              </p:custDataLst>
            </p:nvPr>
          </p:nvSpPr>
          <p:spPr>
            <a:xfrm flipH="1">
              <a:off x="1644455" y="3520393"/>
              <a:ext cx="87313" cy="646112"/>
            </a:xfrm>
            <a:prstGeom prst="rightBracket">
              <a:avLst/>
            </a:prstGeom>
            <a:ln w="28575"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MH_Other_12"/>
            <p:cNvSpPr/>
            <p:nvPr>
              <p:custDataLst>
                <p:tags r:id="rId11"/>
              </p:custDataLst>
            </p:nvPr>
          </p:nvSpPr>
          <p:spPr>
            <a:xfrm>
              <a:off x="6541797" y="3520393"/>
              <a:ext cx="87312" cy="646112"/>
            </a:xfrm>
            <a:prstGeom prst="rightBracket">
              <a:avLst/>
            </a:prstGeom>
            <a:ln w="28575"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2597724" y="3607854"/>
              <a:ext cx="3536601" cy="4604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6F717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这些功能是否可以归类？</a:t>
              </a:r>
              <a:endParaRPr lang="zh-CN" altLang="en-US" dirty="0">
                <a:solidFill>
                  <a:srgbClr val="6F717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09259" y="4918592"/>
            <a:ext cx="6186513" cy="698318"/>
            <a:chOff x="509392" y="4918980"/>
            <a:chExt cx="6188124" cy="698500"/>
          </a:xfrm>
        </p:grpSpPr>
        <p:cxnSp>
          <p:nvCxnSpPr>
            <p:cNvPr id="28" name="MH_Other_3"/>
            <p:cNvCxnSpPr>
              <a:stCxn id="33" idx="3"/>
            </p:cNvCxnSpPr>
            <p:nvPr>
              <p:custDataLst>
                <p:tags r:id="rId12"/>
              </p:custDataLst>
            </p:nvPr>
          </p:nvCxnSpPr>
          <p:spPr>
            <a:xfrm flipV="1">
              <a:off x="1252343" y="5268230"/>
              <a:ext cx="384175" cy="0"/>
            </a:xfrm>
            <a:prstGeom prst="line">
              <a:avLst/>
            </a:prstGeom>
            <a:ln w="28575"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MH_Other_14"/>
            <p:cNvSpPr/>
            <p:nvPr>
              <p:custDataLst>
                <p:tags r:id="rId13"/>
              </p:custDataLst>
            </p:nvPr>
          </p:nvSpPr>
          <p:spPr>
            <a:xfrm>
              <a:off x="509392" y="4918980"/>
              <a:ext cx="742950" cy="698500"/>
            </a:xfrm>
            <a:prstGeom prst="roundRect">
              <a:avLst>
                <a:gd name="adj" fmla="val 8712"/>
              </a:avLst>
            </a:prstGeom>
            <a:solidFill>
              <a:schemeClr val="accent3">
                <a:lumMod val="60000"/>
                <a:lumOff val="40000"/>
                <a:alpha val="25000"/>
              </a:schemeClr>
            </a:solidFill>
            <a:ln w="127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4" name="MH_Other_15"/>
            <p:cNvSpPr/>
            <p:nvPr>
              <p:custDataLst>
                <p:tags r:id="rId14"/>
              </p:custDataLst>
            </p:nvPr>
          </p:nvSpPr>
          <p:spPr>
            <a:xfrm>
              <a:off x="556450" y="4971970"/>
              <a:ext cx="649104" cy="601274"/>
            </a:xfrm>
            <a:prstGeom prst="roundRect">
              <a:avLst>
                <a:gd name="adj" fmla="val 8712"/>
              </a:avLst>
            </a:prstGeom>
            <a:solidFill>
              <a:srgbClr val="E2231A"/>
            </a:solidFill>
            <a:ln w="19050">
              <a:noFill/>
            </a:ln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7" name="MH_Other_16"/>
            <p:cNvSpPr/>
            <p:nvPr>
              <p:custDataLst>
                <p:tags r:id="rId15"/>
              </p:custDataLst>
            </p:nvPr>
          </p:nvSpPr>
          <p:spPr>
            <a:xfrm flipH="1">
              <a:off x="1644455" y="4945969"/>
              <a:ext cx="87313" cy="644525"/>
            </a:xfrm>
            <a:prstGeom prst="rightBracket">
              <a:avLst/>
            </a:prstGeom>
            <a:ln w="28575"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9" name="MH_Other_17"/>
            <p:cNvSpPr/>
            <p:nvPr>
              <p:custDataLst>
                <p:tags r:id="rId16"/>
              </p:custDataLst>
            </p:nvPr>
          </p:nvSpPr>
          <p:spPr>
            <a:xfrm>
              <a:off x="6541797" y="4918980"/>
              <a:ext cx="87312" cy="644525"/>
            </a:xfrm>
            <a:prstGeom prst="rightBracket">
              <a:avLst/>
            </a:prstGeom>
            <a:ln w="28575"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636518" y="5045176"/>
              <a:ext cx="5060998" cy="4604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一个系统的源代码结构是什么样子？</a:t>
              </a:r>
              <a:endPara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48" name="直接连接符 2047"/>
          <p:cNvCxnSpPr/>
          <p:nvPr/>
        </p:nvCxnSpPr>
        <p:spPr>
          <a:xfrm>
            <a:off x="6907001" y="1916280"/>
            <a:ext cx="14510" cy="3975878"/>
          </a:xfrm>
          <a:prstGeom prst="line">
            <a:avLst/>
          </a:prstGeom>
          <a:ln>
            <a:solidFill>
              <a:srgbClr val="C4BE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图片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127927" y="2278205"/>
            <a:ext cx="4644937" cy="31207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67" y="2180667"/>
            <a:ext cx="512188" cy="51218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02" y="3607807"/>
            <a:ext cx="491115" cy="49111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5" y="5002407"/>
            <a:ext cx="503893" cy="503893"/>
          </a:xfrm>
          <a:prstGeom prst="rect">
            <a:avLst/>
          </a:prstGeom>
        </p:spPr>
      </p:pic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MH_Other_1"/>
          <p:cNvSpPr/>
          <p:nvPr>
            <p:custDataLst>
              <p:tags r:id="rId1"/>
            </p:custDataLst>
          </p:nvPr>
        </p:nvSpPr>
        <p:spPr>
          <a:xfrm>
            <a:off x="5950948" y="1766369"/>
            <a:ext cx="3815356" cy="3815356"/>
          </a:xfrm>
          <a:prstGeom prst="ellipse">
            <a:avLst/>
          </a:prstGeom>
          <a:noFill/>
          <a:ln w="22225" cmpd="sng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MH_Title_1"/>
          <p:cNvSpPr/>
          <p:nvPr>
            <p:custDataLst>
              <p:tags r:id="rId2"/>
            </p:custDataLst>
          </p:nvPr>
        </p:nvSpPr>
        <p:spPr>
          <a:xfrm>
            <a:off x="6912723" y="2728145"/>
            <a:ext cx="1893394" cy="1893394"/>
          </a:xfrm>
          <a:prstGeom prst="ellipse">
            <a:avLst/>
          </a:prstGeom>
          <a:solidFill>
            <a:schemeClr val="accent1"/>
          </a:solidFill>
          <a:ln w="1143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图书管理系统</a:t>
            </a:r>
            <a:endParaRPr lang="en-US" altLang="zh-CN" sz="3200" kern="0" dirty="0">
              <a:solidFill>
                <a:srgbClr val="FBFBF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392429" y="4242224"/>
            <a:ext cx="2201289" cy="772911"/>
            <a:chOff x="4393573" y="4242436"/>
            <a:chExt cx="2201862" cy="773112"/>
          </a:xfrm>
        </p:grpSpPr>
        <p:sp>
          <p:nvSpPr>
            <p:cNvPr id="28" name="MH_SubTitle_6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393573" y="4283711"/>
              <a:ext cx="1416050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0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积分</a:t>
              </a: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MH_Other_8"/>
            <p:cNvSpPr/>
            <p:nvPr>
              <p:custDataLst>
                <p:tags r:id="rId4"/>
              </p:custDataLst>
            </p:nvPr>
          </p:nvSpPr>
          <p:spPr>
            <a:xfrm>
              <a:off x="5822323" y="4242436"/>
              <a:ext cx="773112" cy="773112"/>
            </a:xfrm>
            <a:custGeom>
              <a:avLst/>
              <a:gdLst>
                <a:gd name="connsiteX0" fmla="*/ 413083 w 772417"/>
                <a:gd name="connsiteY0" fmla="*/ 961 h 772415"/>
                <a:gd name="connsiteX1" fmla="*/ 720620 w 772417"/>
                <a:gd name="connsiteY1" fmla="*/ 193136 h 772415"/>
                <a:gd name="connsiteX2" fmla="*/ 579281 w 772417"/>
                <a:gd name="connsiteY2" fmla="*/ 720618 h 772415"/>
                <a:gd name="connsiteX3" fmla="*/ 51799 w 772417"/>
                <a:gd name="connsiteY3" fmla="*/ 579279 h 772415"/>
                <a:gd name="connsiteX4" fmla="*/ 193137 w 772417"/>
                <a:gd name="connsiteY4" fmla="*/ 51797 h 772415"/>
                <a:gd name="connsiteX5" fmla="*/ 413083 w 772417"/>
                <a:gd name="connsiteY5" fmla="*/ 961 h 7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7" h="772415">
                  <a:moveTo>
                    <a:pt x="413083" y="961"/>
                  </a:moveTo>
                  <a:cubicBezTo>
                    <a:pt x="536733" y="9700"/>
                    <a:pt x="653976" y="77705"/>
                    <a:pt x="720620" y="193136"/>
                  </a:cubicBezTo>
                  <a:cubicBezTo>
                    <a:pt x="827250" y="377825"/>
                    <a:pt x="763971" y="613987"/>
                    <a:pt x="579281" y="720618"/>
                  </a:cubicBezTo>
                  <a:cubicBezTo>
                    <a:pt x="394592" y="827248"/>
                    <a:pt x="158429" y="763969"/>
                    <a:pt x="51799" y="579279"/>
                  </a:cubicBezTo>
                  <a:cubicBezTo>
                    <a:pt x="-54832" y="394590"/>
                    <a:pt x="8448" y="158428"/>
                    <a:pt x="193137" y="51797"/>
                  </a:cubicBezTo>
                  <a:cubicBezTo>
                    <a:pt x="262396" y="11811"/>
                    <a:pt x="338893" y="-4282"/>
                    <a:pt x="413083" y="961"/>
                  </a:cubicBezTo>
                  <a:close/>
                </a:path>
              </a:pathLst>
            </a:custGeom>
            <a:solidFill>
              <a:schemeClr val="accent1"/>
            </a:solidFill>
            <a:ln w="50800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392429" y="2334546"/>
            <a:ext cx="2201289" cy="772911"/>
            <a:chOff x="4393573" y="2334261"/>
            <a:chExt cx="2201862" cy="773112"/>
          </a:xfrm>
        </p:grpSpPr>
        <p:sp>
          <p:nvSpPr>
            <p:cNvPr id="27" name="MH_SubTitle_1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393573" y="2366011"/>
              <a:ext cx="1416050" cy="677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0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kern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注册</a:t>
              </a:r>
              <a:endPara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MH_Other_3"/>
            <p:cNvSpPr/>
            <p:nvPr>
              <p:custDataLst>
                <p:tags r:id="rId6"/>
              </p:custDataLst>
            </p:nvPr>
          </p:nvSpPr>
          <p:spPr>
            <a:xfrm>
              <a:off x="5822323" y="2334261"/>
              <a:ext cx="773112" cy="773112"/>
            </a:xfrm>
            <a:custGeom>
              <a:avLst/>
              <a:gdLst>
                <a:gd name="connsiteX0" fmla="*/ 413083 w 772417"/>
                <a:gd name="connsiteY0" fmla="*/ 962 h 772417"/>
                <a:gd name="connsiteX1" fmla="*/ 720620 w 772417"/>
                <a:gd name="connsiteY1" fmla="*/ 193137 h 772417"/>
                <a:gd name="connsiteX2" fmla="*/ 579281 w 772417"/>
                <a:gd name="connsiteY2" fmla="*/ 720619 h 772417"/>
                <a:gd name="connsiteX3" fmla="*/ 51799 w 772417"/>
                <a:gd name="connsiteY3" fmla="*/ 579281 h 772417"/>
                <a:gd name="connsiteX4" fmla="*/ 193137 w 772417"/>
                <a:gd name="connsiteY4" fmla="*/ 51798 h 772417"/>
                <a:gd name="connsiteX5" fmla="*/ 413083 w 772417"/>
                <a:gd name="connsiteY5" fmla="*/ 962 h 77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7" h="772417">
                  <a:moveTo>
                    <a:pt x="413083" y="962"/>
                  </a:moveTo>
                  <a:cubicBezTo>
                    <a:pt x="536733" y="9701"/>
                    <a:pt x="653976" y="77706"/>
                    <a:pt x="720620" y="193137"/>
                  </a:cubicBezTo>
                  <a:cubicBezTo>
                    <a:pt x="827250" y="377826"/>
                    <a:pt x="763971" y="613989"/>
                    <a:pt x="579281" y="720619"/>
                  </a:cubicBezTo>
                  <a:cubicBezTo>
                    <a:pt x="394592" y="827250"/>
                    <a:pt x="158429" y="763970"/>
                    <a:pt x="51799" y="579281"/>
                  </a:cubicBezTo>
                  <a:cubicBezTo>
                    <a:pt x="-54832" y="394591"/>
                    <a:pt x="8448" y="158429"/>
                    <a:pt x="193137" y="51798"/>
                  </a:cubicBezTo>
                  <a:cubicBezTo>
                    <a:pt x="262396" y="11812"/>
                    <a:pt x="338893" y="-4281"/>
                    <a:pt x="413083" y="962"/>
                  </a:cubicBezTo>
                  <a:close/>
                </a:path>
              </a:pathLst>
            </a:custGeom>
            <a:solidFill>
              <a:schemeClr val="accent1"/>
            </a:solidFill>
            <a:ln w="50800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923832" y="818503"/>
            <a:ext cx="1869588" cy="1335116"/>
            <a:chOff x="6925636" y="817823"/>
            <a:chExt cx="1870075" cy="1335464"/>
          </a:xfrm>
        </p:grpSpPr>
        <p:sp>
          <p:nvSpPr>
            <p:cNvPr id="48" name="MH_Other_4"/>
            <p:cNvSpPr/>
            <p:nvPr>
              <p:custDataLst>
                <p:tags r:id="rId7"/>
              </p:custDataLst>
            </p:nvPr>
          </p:nvSpPr>
          <p:spPr>
            <a:xfrm>
              <a:off x="7474911" y="1380174"/>
              <a:ext cx="771525" cy="773113"/>
            </a:xfrm>
            <a:custGeom>
              <a:avLst/>
              <a:gdLst>
                <a:gd name="connsiteX0" fmla="*/ 413083 w 772417"/>
                <a:gd name="connsiteY0" fmla="*/ 962 h 772417"/>
                <a:gd name="connsiteX1" fmla="*/ 720620 w 772417"/>
                <a:gd name="connsiteY1" fmla="*/ 193137 h 772417"/>
                <a:gd name="connsiteX2" fmla="*/ 579281 w 772417"/>
                <a:gd name="connsiteY2" fmla="*/ 720619 h 772417"/>
                <a:gd name="connsiteX3" fmla="*/ 51799 w 772417"/>
                <a:gd name="connsiteY3" fmla="*/ 579281 h 772417"/>
                <a:gd name="connsiteX4" fmla="*/ 193137 w 772417"/>
                <a:gd name="connsiteY4" fmla="*/ 51798 h 772417"/>
                <a:gd name="connsiteX5" fmla="*/ 413083 w 772417"/>
                <a:gd name="connsiteY5" fmla="*/ 962 h 77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7" h="772417">
                  <a:moveTo>
                    <a:pt x="413083" y="962"/>
                  </a:moveTo>
                  <a:cubicBezTo>
                    <a:pt x="536733" y="9701"/>
                    <a:pt x="653976" y="77706"/>
                    <a:pt x="720620" y="193137"/>
                  </a:cubicBezTo>
                  <a:cubicBezTo>
                    <a:pt x="827250" y="377826"/>
                    <a:pt x="763971" y="613989"/>
                    <a:pt x="579281" y="720619"/>
                  </a:cubicBezTo>
                  <a:cubicBezTo>
                    <a:pt x="394592" y="827250"/>
                    <a:pt x="158429" y="763970"/>
                    <a:pt x="51799" y="579281"/>
                  </a:cubicBezTo>
                  <a:cubicBezTo>
                    <a:pt x="-54832" y="394591"/>
                    <a:pt x="8448" y="158429"/>
                    <a:pt x="193137" y="51798"/>
                  </a:cubicBezTo>
                  <a:cubicBezTo>
                    <a:pt x="262396" y="11812"/>
                    <a:pt x="338893" y="-4281"/>
                    <a:pt x="413083" y="962"/>
                  </a:cubicBezTo>
                  <a:close/>
                </a:path>
              </a:pathLst>
            </a:custGeom>
            <a:solidFill>
              <a:schemeClr val="accent1"/>
            </a:solidFill>
            <a:ln w="50800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8" name="MH_Other_9"/>
            <p:cNvSpPr/>
            <p:nvPr>
              <p:custDataLst>
                <p:tags r:id="rId8"/>
              </p:custDataLst>
            </p:nvPr>
          </p:nvSpPr>
          <p:spPr bwMode="auto">
            <a:xfrm>
              <a:off x="7725736" y="1596074"/>
              <a:ext cx="269875" cy="341313"/>
            </a:xfrm>
            <a:custGeom>
              <a:avLst/>
              <a:gdLst>
                <a:gd name="T0" fmla="*/ 508479 w 1679575"/>
                <a:gd name="T1" fmla="*/ 933537 h 2125662"/>
                <a:gd name="T2" fmla="*/ 645344 w 1679575"/>
                <a:gd name="T3" fmla="*/ 1004349 h 2125662"/>
                <a:gd name="T4" fmla="*/ 637947 w 1679575"/>
                <a:gd name="T5" fmla="*/ 1045870 h 2125662"/>
                <a:gd name="T6" fmla="*/ 629410 w 1679575"/>
                <a:gd name="T7" fmla="*/ 1095637 h 2125662"/>
                <a:gd name="T8" fmla="*/ 645913 w 1679575"/>
                <a:gd name="T9" fmla="*/ 1148533 h 2125662"/>
                <a:gd name="T10" fmla="*/ 923628 w 1679575"/>
                <a:gd name="T11" fmla="*/ 1679766 h 2125662"/>
                <a:gd name="T12" fmla="*/ 886068 w 1679575"/>
                <a:gd name="T13" fmla="*/ 1137442 h 2125662"/>
                <a:gd name="T14" fmla="*/ 896597 w 1679575"/>
                <a:gd name="T15" fmla="*/ 1083408 h 2125662"/>
                <a:gd name="T16" fmla="*/ 885214 w 1679575"/>
                <a:gd name="T17" fmla="*/ 1039044 h 2125662"/>
                <a:gd name="T18" fmla="*/ 917083 w 1679575"/>
                <a:gd name="T19" fmla="*/ 999799 h 2125662"/>
                <a:gd name="T20" fmla="*/ 1048543 w 1679575"/>
                <a:gd name="T21" fmla="*/ 927280 h 2125662"/>
                <a:gd name="T22" fmla="*/ 1168905 w 1679575"/>
                <a:gd name="T23" fmla="*/ 933822 h 2125662"/>
                <a:gd name="T24" fmla="*/ 1257397 w 1679575"/>
                <a:gd name="T25" fmla="*/ 1021128 h 2125662"/>
                <a:gd name="T26" fmla="*/ 1333655 w 1679575"/>
                <a:gd name="T27" fmla="*/ 1118957 h 2125662"/>
                <a:gd name="T28" fmla="*/ 1397392 w 1679575"/>
                <a:gd name="T29" fmla="*/ 1227592 h 2125662"/>
                <a:gd name="T30" fmla="*/ 1446903 w 1679575"/>
                <a:gd name="T31" fmla="*/ 1349025 h 2125662"/>
                <a:gd name="T32" fmla="*/ 1482186 w 1679575"/>
                <a:gd name="T33" fmla="*/ 1483540 h 2125662"/>
                <a:gd name="T34" fmla="*/ 1501820 w 1679575"/>
                <a:gd name="T35" fmla="*/ 1632274 h 2125662"/>
                <a:gd name="T36" fmla="*/ 1439790 w 1679575"/>
                <a:gd name="T37" fmla="*/ 1742331 h 2125662"/>
                <a:gd name="T38" fmla="*/ 1242601 w 1679575"/>
                <a:gd name="T39" fmla="*/ 1826794 h 2125662"/>
                <a:gd name="T40" fmla="*/ 1035738 w 1679575"/>
                <a:gd name="T41" fmla="*/ 1881112 h 2125662"/>
                <a:gd name="T42" fmla="*/ 822331 w 1679575"/>
                <a:gd name="T43" fmla="*/ 1904432 h 2125662"/>
                <a:gd name="T44" fmla="*/ 596403 w 1679575"/>
                <a:gd name="T45" fmla="*/ 1894194 h 2125662"/>
                <a:gd name="T46" fmla="*/ 373036 w 1679575"/>
                <a:gd name="T47" fmla="*/ 1847838 h 2125662"/>
                <a:gd name="T48" fmla="*/ 159344 w 1679575"/>
                <a:gd name="T49" fmla="*/ 1766788 h 2125662"/>
                <a:gd name="T50" fmla="*/ 0 w 1679575"/>
                <a:gd name="T51" fmla="*/ 1676354 h 2125662"/>
                <a:gd name="T52" fmla="*/ 15365 w 1679575"/>
                <a:gd name="T53" fmla="*/ 1518519 h 2125662"/>
                <a:gd name="T54" fmla="*/ 47234 w 1679575"/>
                <a:gd name="T55" fmla="*/ 1376611 h 2125662"/>
                <a:gd name="T56" fmla="*/ 94468 w 1679575"/>
                <a:gd name="T57" fmla="*/ 1249206 h 2125662"/>
                <a:gd name="T58" fmla="*/ 155930 w 1679575"/>
                <a:gd name="T59" fmla="*/ 1135735 h 2125662"/>
                <a:gd name="T60" fmla="*/ 230765 w 1679575"/>
                <a:gd name="T61" fmla="*/ 1035348 h 2125662"/>
                <a:gd name="T62" fmla="*/ 317835 w 1679575"/>
                <a:gd name="T63" fmla="*/ 946334 h 2125662"/>
                <a:gd name="T64" fmla="*/ 427669 w 1679575"/>
                <a:gd name="T65" fmla="*/ 860449 h 2125662"/>
                <a:gd name="T66" fmla="*/ 831848 w 1679575"/>
                <a:gd name="T67" fmla="*/ 5125 h 2125662"/>
                <a:gd name="T68" fmla="*/ 927152 w 1679575"/>
                <a:gd name="T69" fmla="*/ 31035 h 2125662"/>
                <a:gd name="T70" fmla="*/ 1013353 w 1679575"/>
                <a:gd name="T71" fmla="*/ 76590 h 2125662"/>
                <a:gd name="T72" fmla="*/ 1087035 w 1679575"/>
                <a:gd name="T73" fmla="*/ 138945 h 2125662"/>
                <a:gd name="T74" fmla="*/ 1145356 w 1679575"/>
                <a:gd name="T75" fmla="*/ 215250 h 2125662"/>
                <a:gd name="T76" fmla="*/ 1186607 w 1679575"/>
                <a:gd name="T77" fmla="*/ 303514 h 2125662"/>
                <a:gd name="T78" fmla="*/ 1207944 w 1679575"/>
                <a:gd name="T79" fmla="*/ 401174 h 2125662"/>
                <a:gd name="T80" fmla="*/ 1205383 w 1679575"/>
                <a:gd name="T81" fmla="*/ 513924 h 2125662"/>
                <a:gd name="T82" fmla="*/ 1172382 w 1679575"/>
                <a:gd name="T83" fmla="*/ 626673 h 2125662"/>
                <a:gd name="T84" fmla="*/ 1112924 w 1679575"/>
                <a:gd name="T85" fmla="*/ 725187 h 2125662"/>
                <a:gd name="T86" fmla="*/ 1030706 w 1679575"/>
                <a:gd name="T87" fmla="*/ 804625 h 2125662"/>
                <a:gd name="T88" fmla="*/ 915204 w 1679575"/>
                <a:gd name="T89" fmla="*/ 867264 h 2125662"/>
                <a:gd name="T90" fmla="*/ 837253 w 1679575"/>
                <a:gd name="T91" fmla="*/ 887764 h 2125662"/>
                <a:gd name="T92" fmla="*/ 753044 w 1679575"/>
                <a:gd name="T93" fmla="*/ 893458 h 2125662"/>
                <a:gd name="T94" fmla="*/ 658879 w 1679575"/>
                <a:gd name="T95" fmla="*/ 881215 h 2125662"/>
                <a:gd name="T96" fmla="*/ 572394 w 1679575"/>
                <a:gd name="T97" fmla="*/ 850180 h 2125662"/>
                <a:gd name="T98" fmla="*/ 494728 w 1679575"/>
                <a:gd name="T99" fmla="*/ 802917 h 2125662"/>
                <a:gd name="T100" fmla="*/ 424459 w 1679575"/>
                <a:gd name="T101" fmla="*/ 736576 h 2125662"/>
                <a:gd name="T102" fmla="*/ 366992 w 1679575"/>
                <a:gd name="T103" fmla="*/ 651159 h 2125662"/>
                <a:gd name="T104" fmla="*/ 330578 w 1679575"/>
                <a:gd name="T105" fmla="*/ 553500 h 2125662"/>
                <a:gd name="T106" fmla="*/ 317206 w 1679575"/>
                <a:gd name="T107" fmla="*/ 446729 h 2125662"/>
                <a:gd name="T108" fmla="*/ 328586 w 1679575"/>
                <a:gd name="T109" fmla="*/ 345653 h 2125662"/>
                <a:gd name="T110" fmla="*/ 361587 w 1679575"/>
                <a:gd name="T111" fmla="*/ 253403 h 2125662"/>
                <a:gd name="T112" fmla="*/ 412795 w 1679575"/>
                <a:gd name="T113" fmla="*/ 171118 h 2125662"/>
                <a:gd name="T114" fmla="*/ 479934 w 1679575"/>
                <a:gd name="T115" fmla="*/ 101931 h 2125662"/>
                <a:gd name="T116" fmla="*/ 560729 w 1679575"/>
                <a:gd name="T117" fmla="*/ 48972 h 2125662"/>
                <a:gd name="T118" fmla="*/ 652620 w 1679575"/>
                <a:gd name="T119" fmla="*/ 13952 h 2125662"/>
                <a:gd name="T120" fmla="*/ 752191 w 1679575"/>
                <a:gd name="T121" fmla="*/ 0 h 21256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679575" h="2125662">
                  <a:moveTo>
                    <a:pt x="481421" y="957262"/>
                  </a:moveTo>
                  <a:lnTo>
                    <a:pt x="484914" y="961070"/>
                  </a:lnTo>
                  <a:lnTo>
                    <a:pt x="490948" y="968686"/>
                  </a:lnTo>
                  <a:lnTo>
                    <a:pt x="497299" y="975667"/>
                  </a:lnTo>
                  <a:lnTo>
                    <a:pt x="510319" y="990264"/>
                  </a:lnTo>
                  <a:lnTo>
                    <a:pt x="523657" y="1003909"/>
                  </a:lnTo>
                  <a:lnTo>
                    <a:pt x="537947" y="1017237"/>
                  </a:lnTo>
                  <a:lnTo>
                    <a:pt x="552237" y="1029613"/>
                  </a:lnTo>
                  <a:lnTo>
                    <a:pt x="567480" y="1041671"/>
                  </a:lnTo>
                  <a:lnTo>
                    <a:pt x="583040" y="1053095"/>
                  </a:lnTo>
                  <a:lnTo>
                    <a:pt x="598601" y="1063884"/>
                  </a:lnTo>
                  <a:lnTo>
                    <a:pt x="615114" y="1074039"/>
                  </a:lnTo>
                  <a:lnTo>
                    <a:pt x="631627" y="1083558"/>
                  </a:lnTo>
                  <a:lnTo>
                    <a:pt x="649093" y="1092126"/>
                  </a:lnTo>
                  <a:lnTo>
                    <a:pt x="666241" y="1100377"/>
                  </a:lnTo>
                  <a:lnTo>
                    <a:pt x="684025" y="1107993"/>
                  </a:lnTo>
                  <a:lnTo>
                    <a:pt x="701808" y="1114657"/>
                  </a:lnTo>
                  <a:lnTo>
                    <a:pt x="720226" y="1120686"/>
                  </a:lnTo>
                  <a:lnTo>
                    <a:pt x="738645" y="1125763"/>
                  </a:lnTo>
                  <a:lnTo>
                    <a:pt x="734517" y="1130840"/>
                  </a:lnTo>
                  <a:lnTo>
                    <a:pt x="730706" y="1135283"/>
                  </a:lnTo>
                  <a:lnTo>
                    <a:pt x="727213" y="1140043"/>
                  </a:lnTo>
                  <a:lnTo>
                    <a:pt x="723402" y="1145437"/>
                  </a:lnTo>
                  <a:lnTo>
                    <a:pt x="720544" y="1150515"/>
                  </a:lnTo>
                  <a:lnTo>
                    <a:pt x="717368" y="1155909"/>
                  </a:lnTo>
                  <a:lnTo>
                    <a:pt x="714510" y="1161304"/>
                  </a:lnTo>
                  <a:lnTo>
                    <a:pt x="711970" y="1167016"/>
                  </a:lnTo>
                  <a:lnTo>
                    <a:pt x="710064" y="1172410"/>
                  </a:lnTo>
                  <a:lnTo>
                    <a:pt x="708159" y="1178439"/>
                  </a:lnTo>
                  <a:lnTo>
                    <a:pt x="706254" y="1184151"/>
                  </a:lnTo>
                  <a:lnTo>
                    <a:pt x="704983" y="1190498"/>
                  </a:lnTo>
                  <a:lnTo>
                    <a:pt x="704031" y="1196210"/>
                  </a:lnTo>
                  <a:lnTo>
                    <a:pt x="702761" y="1202556"/>
                  </a:lnTo>
                  <a:lnTo>
                    <a:pt x="702443" y="1208903"/>
                  </a:lnTo>
                  <a:lnTo>
                    <a:pt x="702125" y="1215249"/>
                  </a:lnTo>
                  <a:lnTo>
                    <a:pt x="702443" y="1222548"/>
                  </a:lnTo>
                  <a:lnTo>
                    <a:pt x="703078" y="1229529"/>
                  </a:lnTo>
                  <a:lnTo>
                    <a:pt x="704348" y="1236510"/>
                  </a:lnTo>
                  <a:lnTo>
                    <a:pt x="705619" y="1243174"/>
                  </a:lnTo>
                  <a:lnTo>
                    <a:pt x="707206" y="1249838"/>
                  </a:lnTo>
                  <a:lnTo>
                    <a:pt x="709112" y="1256819"/>
                  </a:lnTo>
                  <a:lnTo>
                    <a:pt x="711652" y="1263166"/>
                  </a:lnTo>
                  <a:lnTo>
                    <a:pt x="714193" y="1269512"/>
                  </a:lnTo>
                  <a:lnTo>
                    <a:pt x="717686" y="1275542"/>
                  </a:lnTo>
                  <a:lnTo>
                    <a:pt x="720861" y="1281571"/>
                  </a:lnTo>
                  <a:lnTo>
                    <a:pt x="724355" y="1287283"/>
                  </a:lnTo>
                  <a:lnTo>
                    <a:pt x="728483" y="1292995"/>
                  </a:lnTo>
                  <a:lnTo>
                    <a:pt x="732611" y="1298389"/>
                  </a:lnTo>
                  <a:lnTo>
                    <a:pt x="737057" y="1303784"/>
                  </a:lnTo>
                  <a:lnTo>
                    <a:pt x="742138" y="1308861"/>
                  </a:lnTo>
                  <a:lnTo>
                    <a:pt x="746901" y="1313304"/>
                  </a:lnTo>
                  <a:lnTo>
                    <a:pt x="672275" y="1874339"/>
                  </a:lnTo>
                  <a:lnTo>
                    <a:pt x="854237" y="2050773"/>
                  </a:lnTo>
                  <a:lnTo>
                    <a:pt x="1030800" y="1874339"/>
                  </a:lnTo>
                  <a:lnTo>
                    <a:pt x="956173" y="1313304"/>
                  </a:lnTo>
                  <a:lnTo>
                    <a:pt x="961572" y="1308544"/>
                  </a:lnTo>
                  <a:lnTo>
                    <a:pt x="966018" y="1303466"/>
                  </a:lnTo>
                  <a:lnTo>
                    <a:pt x="970781" y="1298072"/>
                  </a:lnTo>
                  <a:lnTo>
                    <a:pt x="974910" y="1292995"/>
                  </a:lnTo>
                  <a:lnTo>
                    <a:pt x="978720" y="1286965"/>
                  </a:lnTo>
                  <a:lnTo>
                    <a:pt x="982531" y="1281571"/>
                  </a:lnTo>
                  <a:lnTo>
                    <a:pt x="986024" y="1275224"/>
                  </a:lnTo>
                  <a:lnTo>
                    <a:pt x="988882" y="1269195"/>
                  </a:lnTo>
                  <a:lnTo>
                    <a:pt x="991423" y="1262849"/>
                  </a:lnTo>
                  <a:lnTo>
                    <a:pt x="994281" y="1256502"/>
                  </a:lnTo>
                  <a:lnTo>
                    <a:pt x="996186" y="1249838"/>
                  </a:lnTo>
                  <a:lnTo>
                    <a:pt x="997774" y="1243174"/>
                  </a:lnTo>
                  <a:lnTo>
                    <a:pt x="999044" y="1236510"/>
                  </a:lnTo>
                  <a:lnTo>
                    <a:pt x="999997" y="1229212"/>
                  </a:lnTo>
                  <a:lnTo>
                    <a:pt x="1000632" y="1222548"/>
                  </a:lnTo>
                  <a:lnTo>
                    <a:pt x="1000632" y="1215249"/>
                  </a:lnTo>
                  <a:lnTo>
                    <a:pt x="1000632" y="1208903"/>
                  </a:lnTo>
                  <a:lnTo>
                    <a:pt x="1000314" y="1203191"/>
                  </a:lnTo>
                  <a:lnTo>
                    <a:pt x="999679" y="1197479"/>
                  </a:lnTo>
                  <a:lnTo>
                    <a:pt x="998727" y="1191767"/>
                  </a:lnTo>
                  <a:lnTo>
                    <a:pt x="997456" y="1186055"/>
                  </a:lnTo>
                  <a:lnTo>
                    <a:pt x="996186" y="1180661"/>
                  </a:lnTo>
                  <a:lnTo>
                    <a:pt x="994598" y="1175266"/>
                  </a:lnTo>
                  <a:lnTo>
                    <a:pt x="992375" y="1169872"/>
                  </a:lnTo>
                  <a:lnTo>
                    <a:pt x="990152" y="1164794"/>
                  </a:lnTo>
                  <a:lnTo>
                    <a:pt x="987929" y="1159400"/>
                  </a:lnTo>
                  <a:lnTo>
                    <a:pt x="985389" y="1154640"/>
                  </a:lnTo>
                  <a:lnTo>
                    <a:pt x="982849" y="1149563"/>
                  </a:lnTo>
                  <a:lnTo>
                    <a:pt x="979355" y="1144803"/>
                  </a:lnTo>
                  <a:lnTo>
                    <a:pt x="976497" y="1139725"/>
                  </a:lnTo>
                  <a:lnTo>
                    <a:pt x="973004" y="1135283"/>
                  </a:lnTo>
                  <a:lnTo>
                    <a:pt x="969829" y="1130840"/>
                  </a:lnTo>
                  <a:lnTo>
                    <a:pt x="987612" y="1126398"/>
                  </a:lnTo>
                  <a:lnTo>
                    <a:pt x="1005713" y="1121320"/>
                  </a:lnTo>
                  <a:lnTo>
                    <a:pt x="1023496" y="1115609"/>
                  </a:lnTo>
                  <a:lnTo>
                    <a:pt x="1041280" y="1109262"/>
                  </a:lnTo>
                  <a:lnTo>
                    <a:pt x="1058428" y="1101963"/>
                  </a:lnTo>
                  <a:lnTo>
                    <a:pt x="1075576" y="1094665"/>
                  </a:lnTo>
                  <a:lnTo>
                    <a:pt x="1092089" y="1086097"/>
                  </a:lnTo>
                  <a:lnTo>
                    <a:pt x="1108602" y="1076895"/>
                  </a:lnTo>
                  <a:lnTo>
                    <a:pt x="1124480" y="1067375"/>
                  </a:lnTo>
                  <a:lnTo>
                    <a:pt x="1140041" y="1056903"/>
                  </a:lnTo>
                  <a:lnTo>
                    <a:pt x="1155601" y="1046114"/>
                  </a:lnTo>
                  <a:lnTo>
                    <a:pt x="1170209" y="1034690"/>
                  </a:lnTo>
                  <a:lnTo>
                    <a:pt x="1184817" y="1022632"/>
                  </a:lnTo>
                  <a:lnTo>
                    <a:pt x="1198472" y="1009938"/>
                  </a:lnTo>
                  <a:lnTo>
                    <a:pt x="1211809" y="996928"/>
                  </a:lnTo>
                  <a:lnTo>
                    <a:pt x="1225147" y="983283"/>
                  </a:lnTo>
                  <a:lnTo>
                    <a:pt x="1228640" y="979792"/>
                  </a:lnTo>
                  <a:lnTo>
                    <a:pt x="1232451" y="982966"/>
                  </a:lnTo>
                  <a:lnTo>
                    <a:pt x="1257220" y="1002005"/>
                  </a:lnTo>
                  <a:lnTo>
                    <a:pt x="1281037" y="1021680"/>
                  </a:lnTo>
                  <a:lnTo>
                    <a:pt x="1304537" y="1041989"/>
                  </a:lnTo>
                  <a:lnTo>
                    <a:pt x="1316604" y="1052143"/>
                  </a:lnTo>
                  <a:lnTo>
                    <a:pt x="1327719" y="1062615"/>
                  </a:lnTo>
                  <a:lnTo>
                    <a:pt x="1338833" y="1073404"/>
                  </a:lnTo>
                  <a:lnTo>
                    <a:pt x="1349948" y="1084193"/>
                  </a:lnTo>
                  <a:lnTo>
                    <a:pt x="1361062" y="1094982"/>
                  </a:lnTo>
                  <a:lnTo>
                    <a:pt x="1371860" y="1105771"/>
                  </a:lnTo>
                  <a:lnTo>
                    <a:pt x="1382339" y="1116561"/>
                  </a:lnTo>
                  <a:lnTo>
                    <a:pt x="1392818" y="1127984"/>
                  </a:lnTo>
                  <a:lnTo>
                    <a:pt x="1403298" y="1139408"/>
                  </a:lnTo>
                  <a:lnTo>
                    <a:pt x="1413460" y="1150832"/>
                  </a:lnTo>
                  <a:lnTo>
                    <a:pt x="1423304" y="1162573"/>
                  </a:lnTo>
                  <a:lnTo>
                    <a:pt x="1433149" y="1174314"/>
                  </a:lnTo>
                  <a:lnTo>
                    <a:pt x="1442675" y="1186373"/>
                  </a:lnTo>
                  <a:lnTo>
                    <a:pt x="1452202" y="1198748"/>
                  </a:lnTo>
                  <a:lnTo>
                    <a:pt x="1461411" y="1210807"/>
                  </a:lnTo>
                  <a:lnTo>
                    <a:pt x="1470621" y="1223183"/>
                  </a:lnTo>
                  <a:lnTo>
                    <a:pt x="1479830" y="1235876"/>
                  </a:lnTo>
                  <a:lnTo>
                    <a:pt x="1488404" y="1248569"/>
                  </a:lnTo>
                  <a:lnTo>
                    <a:pt x="1496978" y="1261262"/>
                  </a:lnTo>
                  <a:lnTo>
                    <a:pt x="1505552" y="1274272"/>
                  </a:lnTo>
                  <a:lnTo>
                    <a:pt x="1513809" y="1287600"/>
                  </a:lnTo>
                  <a:lnTo>
                    <a:pt x="1521748" y="1300611"/>
                  </a:lnTo>
                  <a:lnTo>
                    <a:pt x="1529687" y="1314573"/>
                  </a:lnTo>
                  <a:lnTo>
                    <a:pt x="1537308" y="1328218"/>
                  </a:lnTo>
                  <a:lnTo>
                    <a:pt x="1544930" y="1341863"/>
                  </a:lnTo>
                  <a:lnTo>
                    <a:pt x="1552234" y="1355826"/>
                  </a:lnTo>
                  <a:lnTo>
                    <a:pt x="1559537" y="1369788"/>
                  </a:lnTo>
                  <a:lnTo>
                    <a:pt x="1566206" y="1384385"/>
                  </a:lnTo>
                  <a:lnTo>
                    <a:pt x="1573193" y="1398982"/>
                  </a:lnTo>
                  <a:lnTo>
                    <a:pt x="1579544" y="1413579"/>
                  </a:lnTo>
                  <a:lnTo>
                    <a:pt x="1586213" y="1428176"/>
                  </a:lnTo>
                  <a:lnTo>
                    <a:pt x="1592246" y="1443725"/>
                  </a:lnTo>
                  <a:lnTo>
                    <a:pt x="1598280" y="1458640"/>
                  </a:lnTo>
                  <a:lnTo>
                    <a:pt x="1603996" y="1473871"/>
                  </a:lnTo>
                  <a:lnTo>
                    <a:pt x="1609712" y="1489738"/>
                  </a:lnTo>
                  <a:lnTo>
                    <a:pt x="1614793" y="1505287"/>
                  </a:lnTo>
                  <a:lnTo>
                    <a:pt x="1620191" y="1521153"/>
                  </a:lnTo>
                  <a:lnTo>
                    <a:pt x="1624955" y="1537337"/>
                  </a:lnTo>
                  <a:lnTo>
                    <a:pt x="1630036" y="1553521"/>
                  </a:lnTo>
                  <a:lnTo>
                    <a:pt x="1634482" y="1570339"/>
                  </a:lnTo>
                  <a:lnTo>
                    <a:pt x="1638610" y="1586840"/>
                  </a:lnTo>
                  <a:lnTo>
                    <a:pt x="1643056" y="1603976"/>
                  </a:lnTo>
                  <a:lnTo>
                    <a:pt x="1646867" y="1620794"/>
                  </a:lnTo>
                  <a:lnTo>
                    <a:pt x="1650677" y="1637930"/>
                  </a:lnTo>
                  <a:lnTo>
                    <a:pt x="1654170" y="1655383"/>
                  </a:lnTo>
                  <a:lnTo>
                    <a:pt x="1657664" y="1673153"/>
                  </a:lnTo>
                  <a:lnTo>
                    <a:pt x="1660522" y="1690923"/>
                  </a:lnTo>
                  <a:lnTo>
                    <a:pt x="1663697" y="1709011"/>
                  </a:lnTo>
                  <a:lnTo>
                    <a:pt x="1666238" y="1727099"/>
                  </a:lnTo>
                  <a:lnTo>
                    <a:pt x="1668461" y="1745821"/>
                  </a:lnTo>
                  <a:lnTo>
                    <a:pt x="1670684" y="1764226"/>
                  </a:lnTo>
                  <a:lnTo>
                    <a:pt x="1672589" y="1783266"/>
                  </a:lnTo>
                  <a:lnTo>
                    <a:pt x="1674177" y="1802305"/>
                  </a:lnTo>
                  <a:lnTo>
                    <a:pt x="1676082" y="1821345"/>
                  </a:lnTo>
                  <a:lnTo>
                    <a:pt x="1677352" y="1841019"/>
                  </a:lnTo>
                  <a:lnTo>
                    <a:pt x="1678305" y="1860694"/>
                  </a:lnTo>
                  <a:lnTo>
                    <a:pt x="1679258" y="1880368"/>
                  </a:lnTo>
                  <a:lnTo>
                    <a:pt x="1679575" y="1900677"/>
                  </a:lnTo>
                  <a:lnTo>
                    <a:pt x="1679575" y="1903850"/>
                  </a:lnTo>
                  <a:lnTo>
                    <a:pt x="1677035" y="1905437"/>
                  </a:lnTo>
                  <a:lnTo>
                    <a:pt x="1653853" y="1918765"/>
                  </a:lnTo>
                  <a:lnTo>
                    <a:pt x="1630353" y="1931775"/>
                  </a:lnTo>
                  <a:lnTo>
                    <a:pt x="1606854" y="1944151"/>
                  </a:lnTo>
                  <a:lnTo>
                    <a:pt x="1583037" y="1956209"/>
                  </a:lnTo>
                  <a:lnTo>
                    <a:pt x="1558902" y="1967950"/>
                  </a:lnTo>
                  <a:lnTo>
                    <a:pt x="1534768" y="1979374"/>
                  </a:lnTo>
                  <a:lnTo>
                    <a:pt x="1510316" y="1990163"/>
                  </a:lnTo>
                  <a:lnTo>
                    <a:pt x="1485864" y="2000635"/>
                  </a:lnTo>
                  <a:lnTo>
                    <a:pt x="1461411" y="2010790"/>
                  </a:lnTo>
                  <a:lnTo>
                    <a:pt x="1436642" y="2020627"/>
                  </a:lnTo>
                  <a:lnTo>
                    <a:pt x="1411872" y="2029512"/>
                  </a:lnTo>
                  <a:lnTo>
                    <a:pt x="1386785" y="2038397"/>
                  </a:lnTo>
                  <a:lnTo>
                    <a:pt x="1361380" y="2046965"/>
                  </a:lnTo>
                  <a:lnTo>
                    <a:pt x="1335975" y="2054581"/>
                  </a:lnTo>
                  <a:lnTo>
                    <a:pt x="1310570" y="2062514"/>
                  </a:lnTo>
                  <a:lnTo>
                    <a:pt x="1285166" y="2069495"/>
                  </a:lnTo>
                  <a:lnTo>
                    <a:pt x="1259443" y="2076159"/>
                  </a:lnTo>
                  <a:lnTo>
                    <a:pt x="1233403" y="2082506"/>
                  </a:lnTo>
                  <a:lnTo>
                    <a:pt x="1207681" y="2088535"/>
                  </a:lnTo>
                  <a:lnTo>
                    <a:pt x="1181959" y="2093929"/>
                  </a:lnTo>
                  <a:lnTo>
                    <a:pt x="1155919" y="2099007"/>
                  </a:lnTo>
                  <a:lnTo>
                    <a:pt x="1129561" y="2103767"/>
                  </a:lnTo>
                  <a:lnTo>
                    <a:pt x="1103204" y="2107892"/>
                  </a:lnTo>
                  <a:lnTo>
                    <a:pt x="1077164" y="2111382"/>
                  </a:lnTo>
                  <a:lnTo>
                    <a:pt x="1050806" y="2114873"/>
                  </a:lnTo>
                  <a:lnTo>
                    <a:pt x="1024131" y="2117729"/>
                  </a:lnTo>
                  <a:lnTo>
                    <a:pt x="997774" y="2119950"/>
                  </a:lnTo>
                  <a:lnTo>
                    <a:pt x="971099" y="2121854"/>
                  </a:lnTo>
                  <a:lnTo>
                    <a:pt x="944424" y="2123441"/>
                  </a:lnTo>
                  <a:lnTo>
                    <a:pt x="917749" y="2125028"/>
                  </a:lnTo>
                  <a:lnTo>
                    <a:pt x="891074" y="2125662"/>
                  </a:lnTo>
                  <a:lnTo>
                    <a:pt x="864399" y="2125662"/>
                  </a:lnTo>
                  <a:lnTo>
                    <a:pt x="835818" y="2125662"/>
                  </a:lnTo>
                  <a:lnTo>
                    <a:pt x="807238" y="2124710"/>
                  </a:lnTo>
                  <a:lnTo>
                    <a:pt x="778657" y="2123124"/>
                  </a:lnTo>
                  <a:lnTo>
                    <a:pt x="750395" y="2121537"/>
                  </a:lnTo>
                  <a:lnTo>
                    <a:pt x="722132" y="2119316"/>
                  </a:lnTo>
                  <a:lnTo>
                    <a:pt x="693869" y="2116777"/>
                  </a:lnTo>
                  <a:lnTo>
                    <a:pt x="665606" y="2113604"/>
                  </a:lnTo>
                  <a:lnTo>
                    <a:pt x="637661" y="2109478"/>
                  </a:lnTo>
                  <a:lnTo>
                    <a:pt x="609398" y="2105353"/>
                  </a:lnTo>
                  <a:lnTo>
                    <a:pt x="581453" y="2100593"/>
                  </a:lnTo>
                  <a:lnTo>
                    <a:pt x="553825" y="2095199"/>
                  </a:lnTo>
                  <a:lnTo>
                    <a:pt x="525880" y="2089487"/>
                  </a:lnTo>
                  <a:lnTo>
                    <a:pt x="498252" y="2083458"/>
                  </a:lnTo>
                  <a:lnTo>
                    <a:pt x="470624" y="2076476"/>
                  </a:lnTo>
                  <a:lnTo>
                    <a:pt x="443314" y="2069495"/>
                  </a:lnTo>
                  <a:lnTo>
                    <a:pt x="416321" y="2061879"/>
                  </a:lnTo>
                  <a:lnTo>
                    <a:pt x="389011" y="2053629"/>
                  </a:lnTo>
                  <a:lnTo>
                    <a:pt x="362019" y="2045378"/>
                  </a:lnTo>
                  <a:lnTo>
                    <a:pt x="335343" y="2036176"/>
                  </a:lnTo>
                  <a:lnTo>
                    <a:pt x="308668" y="2026656"/>
                  </a:lnTo>
                  <a:lnTo>
                    <a:pt x="282311" y="2016502"/>
                  </a:lnTo>
                  <a:lnTo>
                    <a:pt x="255953" y="2006030"/>
                  </a:lnTo>
                  <a:lnTo>
                    <a:pt x="229913" y="1994923"/>
                  </a:lnTo>
                  <a:lnTo>
                    <a:pt x="203556" y="1983499"/>
                  </a:lnTo>
                  <a:lnTo>
                    <a:pt x="177833" y="1971441"/>
                  </a:lnTo>
                  <a:lnTo>
                    <a:pt x="152429" y="1959065"/>
                  </a:lnTo>
                  <a:lnTo>
                    <a:pt x="127024" y="1946372"/>
                  </a:lnTo>
                  <a:lnTo>
                    <a:pt x="101619" y="1933044"/>
                  </a:lnTo>
                  <a:lnTo>
                    <a:pt x="76532" y="1919399"/>
                  </a:lnTo>
                  <a:lnTo>
                    <a:pt x="51762" y="1905437"/>
                  </a:lnTo>
                  <a:lnTo>
                    <a:pt x="27310" y="1890523"/>
                  </a:lnTo>
                  <a:lnTo>
                    <a:pt x="2858" y="1875291"/>
                  </a:lnTo>
                  <a:lnTo>
                    <a:pt x="0" y="1888301"/>
                  </a:lnTo>
                  <a:lnTo>
                    <a:pt x="0" y="1870531"/>
                  </a:lnTo>
                  <a:lnTo>
                    <a:pt x="952" y="1850222"/>
                  </a:lnTo>
                  <a:lnTo>
                    <a:pt x="2223" y="1829913"/>
                  </a:lnTo>
                  <a:lnTo>
                    <a:pt x="3493" y="1809604"/>
                  </a:lnTo>
                  <a:lnTo>
                    <a:pt x="5398" y="1790247"/>
                  </a:lnTo>
                  <a:lnTo>
                    <a:pt x="6986" y="1770573"/>
                  </a:lnTo>
                  <a:lnTo>
                    <a:pt x="9209" y="1750898"/>
                  </a:lnTo>
                  <a:lnTo>
                    <a:pt x="11749" y="1732176"/>
                  </a:lnTo>
                  <a:lnTo>
                    <a:pt x="14290" y="1713136"/>
                  </a:lnTo>
                  <a:lnTo>
                    <a:pt x="17148" y="1694414"/>
                  </a:lnTo>
                  <a:lnTo>
                    <a:pt x="20006" y="1676009"/>
                  </a:lnTo>
                  <a:lnTo>
                    <a:pt x="23499" y="1657604"/>
                  </a:lnTo>
                  <a:lnTo>
                    <a:pt x="26992" y="1639834"/>
                  </a:lnTo>
                  <a:lnTo>
                    <a:pt x="30486" y="1621746"/>
                  </a:lnTo>
                  <a:lnTo>
                    <a:pt x="34931" y="1604293"/>
                  </a:lnTo>
                  <a:lnTo>
                    <a:pt x="38742" y="1586840"/>
                  </a:lnTo>
                  <a:lnTo>
                    <a:pt x="43188" y="1569704"/>
                  </a:lnTo>
                  <a:lnTo>
                    <a:pt x="47951" y="1552569"/>
                  </a:lnTo>
                  <a:lnTo>
                    <a:pt x="52715" y="1536068"/>
                  </a:lnTo>
                  <a:lnTo>
                    <a:pt x="57796" y="1519249"/>
                  </a:lnTo>
                  <a:lnTo>
                    <a:pt x="62877" y="1503066"/>
                  </a:lnTo>
                  <a:lnTo>
                    <a:pt x="68593" y="1486564"/>
                  </a:lnTo>
                  <a:lnTo>
                    <a:pt x="73991" y="1470698"/>
                  </a:lnTo>
                  <a:lnTo>
                    <a:pt x="80025" y="1455149"/>
                  </a:lnTo>
                  <a:lnTo>
                    <a:pt x="86059" y="1439283"/>
                  </a:lnTo>
                  <a:lnTo>
                    <a:pt x="92410" y="1424051"/>
                  </a:lnTo>
                  <a:lnTo>
                    <a:pt x="98761" y="1409137"/>
                  </a:lnTo>
                  <a:lnTo>
                    <a:pt x="105430" y="1393905"/>
                  </a:lnTo>
                  <a:lnTo>
                    <a:pt x="112098" y="1378990"/>
                  </a:lnTo>
                  <a:lnTo>
                    <a:pt x="119402" y="1364393"/>
                  </a:lnTo>
                  <a:lnTo>
                    <a:pt x="126706" y="1350114"/>
                  </a:lnTo>
                  <a:lnTo>
                    <a:pt x="134010" y="1335834"/>
                  </a:lnTo>
                  <a:lnTo>
                    <a:pt x="141632" y="1321871"/>
                  </a:lnTo>
                  <a:lnTo>
                    <a:pt x="149571" y="1307909"/>
                  </a:lnTo>
                  <a:lnTo>
                    <a:pt x="157510" y="1294264"/>
                  </a:lnTo>
                  <a:lnTo>
                    <a:pt x="165766" y="1280936"/>
                  </a:lnTo>
                  <a:lnTo>
                    <a:pt x="174023" y="1267291"/>
                  </a:lnTo>
                  <a:lnTo>
                    <a:pt x="182597" y="1253963"/>
                  </a:lnTo>
                  <a:lnTo>
                    <a:pt x="191171" y="1241270"/>
                  </a:lnTo>
                  <a:lnTo>
                    <a:pt x="200380" y="1228260"/>
                  </a:lnTo>
                  <a:lnTo>
                    <a:pt x="209589" y="1215884"/>
                  </a:lnTo>
                  <a:lnTo>
                    <a:pt x="218799" y="1203191"/>
                  </a:lnTo>
                  <a:lnTo>
                    <a:pt x="228008" y="1191133"/>
                  </a:lnTo>
                  <a:lnTo>
                    <a:pt x="237852" y="1178757"/>
                  </a:lnTo>
                  <a:lnTo>
                    <a:pt x="247697" y="1167016"/>
                  </a:lnTo>
                  <a:lnTo>
                    <a:pt x="257541" y="1155275"/>
                  </a:lnTo>
                  <a:lnTo>
                    <a:pt x="267703" y="1143533"/>
                  </a:lnTo>
                  <a:lnTo>
                    <a:pt x="278182" y="1132110"/>
                  </a:lnTo>
                  <a:lnTo>
                    <a:pt x="288662" y="1120686"/>
                  </a:lnTo>
                  <a:lnTo>
                    <a:pt x="298824" y="1109579"/>
                  </a:lnTo>
                  <a:lnTo>
                    <a:pt x="309938" y="1098473"/>
                  </a:lnTo>
                  <a:lnTo>
                    <a:pt x="320735" y="1087684"/>
                  </a:lnTo>
                  <a:lnTo>
                    <a:pt x="331850" y="1076895"/>
                  </a:lnTo>
                  <a:lnTo>
                    <a:pt x="343282" y="1066423"/>
                  </a:lnTo>
                  <a:lnTo>
                    <a:pt x="354715" y="1055951"/>
                  </a:lnTo>
                  <a:lnTo>
                    <a:pt x="366147" y="1045797"/>
                  </a:lnTo>
                  <a:lnTo>
                    <a:pt x="377897" y="1035642"/>
                  </a:lnTo>
                  <a:lnTo>
                    <a:pt x="389964" y="1025805"/>
                  </a:lnTo>
                  <a:lnTo>
                    <a:pt x="401714" y="1015968"/>
                  </a:lnTo>
                  <a:lnTo>
                    <a:pt x="414099" y="1006448"/>
                  </a:lnTo>
                  <a:lnTo>
                    <a:pt x="426801" y="996928"/>
                  </a:lnTo>
                  <a:lnTo>
                    <a:pt x="439186" y="987408"/>
                  </a:lnTo>
                  <a:lnTo>
                    <a:pt x="451571" y="977888"/>
                  </a:lnTo>
                  <a:lnTo>
                    <a:pt x="477293" y="960118"/>
                  </a:lnTo>
                  <a:lnTo>
                    <a:pt x="481421" y="957262"/>
                  </a:lnTo>
                  <a:close/>
                  <a:moveTo>
                    <a:pt x="839471" y="0"/>
                  </a:moveTo>
                  <a:lnTo>
                    <a:pt x="852171" y="0"/>
                  </a:lnTo>
                  <a:lnTo>
                    <a:pt x="865506" y="0"/>
                  </a:lnTo>
                  <a:lnTo>
                    <a:pt x="878206" y="636"/>
                  </a:lnTo>
                  <a:lnTo>
                    <a:pt x="890906" y="1271"/>
                  </a:lnTo>
                  <a:lnTo>
                    <a:pt x="903288" y="2542"/>
                  </a:lnTo>
                  <a:lnTo>
                    <a:pt x="915988" y="3813"/>
                  </a:lnTo>
                  <a:lnTo>
                    <a:pt x="928371" y="5719"/>
                  </a:lnTo>
                  <a:lnTo>
                    <a:pt x="940436" y="7943"/>
                  </a:lnTo>
                  <a:lnTo>
                    <a:pt x="952818" y="10167"/>
                  </a:lnTo>
                  <a:lnTo>
                    <a:pt x="964883" y="12708"/>
                  </a:lnTo>
                  <a:lnTo>
                    <a:pt x="976631" y="15568"/>
                  </a:lnTo>
                  <a:lnTo>
                    <a:pt x="988696" y="19062"/>
                  </a:lnTo>
                  <a:lnTo>
                    <a:pt x="1000443" y="22239"/>
                  </a:lnTo>
                  <a:lnTo>
                    <a:pt x="1011873" y="26052"/>
                  </a:lnTo>
                  <a:lnTo>
                    <a:pt x="1023621" y="30182"/>
                  </a:lnTo>
                  <a:lnTo>
                    <a:pt x="1034733" y="34630"/>
                  </a:lnTo>
                  <a:lnTo>
                    <a:pt x="1046163" y="39395"/>
                  </a:lnTo>
                  <a:lnTo>
                    <a:pt x="1057276" y="44161"/>
                  </a:lnTo>
                  <a:lnTo>
                    <a:pt x="1068388" y="48926"/>
                  </a:lnTo>
                  <a:lnTo>
                    <a:pt x="1079183" y="54645"/>
                  </a:lnTo>
                  <a:lnTo>
                    <a:pt x="1089661" y="60046"/>
                  </a:lnTo>
                  <a:lnTo>
                    <a:pt x="1100456" y="66082"/>
                  </a:lnTo>
                  <a:lnTo>
                    <a:pt x="1110616" y="72119"/>
                  </a:lnTo>
                  <a:lnTo>
                    <a:pt x="1120776" y="78790"/>
                  </a:lnTo>
                  <a:lnTo>
                    <a:pt x="1130936" y="85462"/>
                  </a:lnTo>
                  <a:lnTo>
                    <a:pt x="1140461" y="92134"/>
                  </a:lnTo>
                  <a:lnTo>
                    <a:pt x="1150303" y="99123"/>
                  </a:lnTo>
                  <a:lnTo>
                    <a:pt x="1159828" y="106430"/>
                  </a:lnTo>
                  <a:lnTo>
                    <a:pt x="1169353" y="114055"/>
                  </a:lnTo>
                  <a:lnTo>
                    <a:pt x="1178561" y="121680"/>
                  </a:lnTo>
                  <a:lnTo>
                    <a:pt x="1187133" y="129623"/>
                  </a:lnTo>
                  <a:lnTo>
                    <a:pt x="1196023" y="137883"/>
                  </a:lnTo>
                  <a:lnTo>
                    <a:pt x="1204596" y="146143"/>
                  </a:lnTo>
                  <a:lnTo>
                    <a:pt x="1213168" y="155039"/>
                  </a:lnTo>
                  <a:lnTo>
                    <a:pt x="1221106" y="163299"/>
                  </a:lnTo>
                  <a:lnTo>
                    <a:pt x="1229043" y="172513"/>
                  </a:lnTo>
                  <a:lnTo>
                    <a:pt x="1236981" y="181726"/>
                  </a:lnTo>
                  <a:lnTo>
                    <a:pt x="1244283" y="190939"/>
                  </a:lnTo>
                  <a:lnTo>
                    <a:pt x="1251586" y="200153"/>
                  </a:lnTo>
                  <a:lnTo>
                    <a:pt x="1258888" y="210001"/>
                  </a:lnTo>
                  <a:lnTo>
                    <a:pt x="1265556" y="219850"/>
                  </a:lnTo>
                  <a:lnTo>
                    <a:pt x="1272223" y="230017"/>
                  </a:lnTo>
                  <a:lnTo>
                    <a:pt x="1278256" y="240183"/>
                  </a:lnTo>
                  <a:lnTo>
                    <a:pt x="1284606" y="250667"/>
                  </a:lnTo>
                  <a:lnTo>
                    <a:pt x="1290321" y="261151"/>
                  </a:lnTo>
                  <a:lnTo>
                    <a:pt x="1296353" y="271953"/>
                  </a:lnTo>
                  <a:lnTo>
                    <a:pt x="1301433" y="282755"/>
                  </a:lnTo>
                  <a:lnTo>
                    <a:pt x="1306831" y="293239"/>
                  </a:lnTo>
                  <a:lnTo>
                    <a:pt x="1311593" y="304359"/>
                  </a:lnTo>
                  <a:lnTo>
                    <a:pt x="1316356" y="315796"/>
                  </a:lnTo>
                  <a:lnTo>
                    <a:pt x="1320483" y="327234"/>
                  </a:lnTo>
                  <a:lnTo>
                    <a:pt x="1324293" y="338671"/>
                  </a:lnTo>
                  <a:lnTo>
                    <a:pt x="1328421" y="350426"/>
                  </a:lnTo>
                  <a:lnTo>
                    <a:pt x="1331913" y="362181"/>
                  </a:lnTo>
                  <a:lnTo>
                    <a:pt x="1335088" y="373936"/>
                  </a:lnTo>
                  <a:lnTo>
                    <a:pt x="1337946" y="386009"/>
                  </a:lnTo>
                  <a:lnTo>
                    <a:pt x="1340803" y="398081"/>
                  </a:lnTo>
                  <a:lnTo>
                    <a:pt x="1343026" y="410472"/>
                  </a:lnTo>
                  <a:lnTo>
                    <a:pt x="1344931" y="422862"/>
                  </a:lnTo>
                  <a:lnTo>
                    <a:pt x="1346518" y="435252"/>
                  </a:lnTo>
                  <a:lnTo>
                    <a:pt x="1348106" y="447643"/>
                  </a:lnTo>
                  <a:lnTo>
                    <a:pt x="1349058" y="460033"/>
                  </a:lnTo>
                  <a:lnTo>
                    <a:pt x="1350011" y="472741"/>
                  </a:lnTo>
                  <a:lnTo>
                    <a:pt x="1350646" y="485449"/>
                  </a:lnTo>
                  <a:lnTo>
                    <a:pt x="1350963" y="498475"/>
                  </a:lnTo>
                  <a:lnTo>
                    <a:pt x="1350646" y="513407"/>
                  </a:lnTo>
                  <a:lnTo>
                    <a:pt x="1349693" y="528975"/>
                  </a:lnTo>
                  <a:lnTo>
                    <a:pt x="1348423" y="543907"/>
                  </a:lnTo>
                  <a:lnTo>
                    <a:pt x="1347153" y="558521"/>
                  </a:lnTo>
                  <a:lnTo>
                    <a:pt x="1345248" y="573453"/>
                  </a:lnTo>
                  <a:lnTo>
                    <a:pt x="1342708" y="588067"/>
                  </a:lnTo>
                  <a:lnTo>
                    <a:pt x="1339851" y="602682"/>
                  </a:lnTo>
                  <a:lnTo>
                    <a:pt x="1336358" y="616660"/>
                  </a:lnTo>
                  <a:lnTo>
                    <a:pt x="1332866" y="631275"/>
                  </a:lnTo>
                  <a:lnTo>
                    <a:pt x="1328738" y="645254"/>
                  </a:lnTo>
                  <a:lnTo>
                    <a:pt x="1324293" y="658915"/>
                  </a:lnTo>
                  <a:lnTo>
                    <a:pt x="1319531" y="672576"/>
                  </a:lnTo>
                  <a:lnTo>
                    <a:pt x="1314133" y="685920"/>
                  </a:lnTo>
                  <a:lnTo>
                    <a:pt x="1308418" y="699263"/>
                  </a:lnTo>
                  <a:lnTo>
                    <a:pt x="1302386" y="712607"/>
                  </a:lnTo>
                  <a:lnTo>
                    <a:pt x="1296353" y="725315"/>
                  </a:lnTo>
                  <a:lnTo>
                    <a:pt x="1289368" y="738023"/>
                  </a:lnTo>
                  <a:lnTo>
                    <a:pt x="1282383" y="750413"/>
                  </a:lnTo>
                  <a:lnTo>
                    <a:pt x="1275081" y="762486"/>
                  </a:lnTo>
                  <a:lnTo>
                    <a:pt x="1267143" y="774559"/>
                  </a:lnTo>
                  <a:lnTo>
                    <a:pt x="1259206" y="786313"/>
                  </a:lnTo>
                  <a:lnTo>
                    <a:pt x="1250633" y="797751"/>
                  </a:lnTo>
                  <a:lnTo>
                    <a:pt x="1242061" y="809188"/>
                  </a:lnTo>
                  <a:lnTo>
                    <a:pt x="1232853" y="819990"/>
                  </a:lnTo>
                  <a:lnTo>
                    <a:pt x="1223963" y="830792"/>
                  </a:lnTo>
                  <a:lnTo>
                    <a:pt x="1214121" y="841276"/>
                  </a:lnTo>
                  <a:lnTo>
                    <a:pt x="1204278" y="851442"/>
                  </a:lnTo>
                  <a:lnTo>
                    <a:pt x="1193801" y="860974"/>
                  </a:lnTo>
                  <a:lnTo>
                    <a:pt x="1183323" y="870822"/>
                  </a:lnTo>
                  <a:lnTo>
                    <a:pt x="1172528" y="880036"/>
                  </a:lnTo>
                  <a:lnTo>
                    <a:pt x="1161733" y="889249"/>
                  </a:lnTo>
                  <a:lnTo>
                    <a:pt x="1150303" y="897827"/>
                  </a:lnTo>
                  <a:lnTo>
                    <a:pt x="1134746" y="909264"/>
                  </a:lnTo>
                  <a:lnTo>
                    <a:pt x="1118236" y="920066"/>
                  </a:lnTo>
                  <a:lnTo>
                    <a:pt x="1101408" y="929915"/>
                  </a:lnTo>
                  <a:lnTo>
                    <a:pt x="1084581" y="939446"/>
                  </a:lnTo>
                  <a:lnTo>
                    <a:pt x="1066801" y="948342"/>
                  </a:lnTo>
                  <a:lnTo>
                    <a:pt x="1048703" y="956602"/>
                  </a:lnTo>
                  <a:lnTo>
                    <a:pt x="1040131" y="960414"/>
                  </a:lnTo>
                  <a:lnTo>
                    <a:pt x="1030606" y="963909"/>
                  </a:lnTo>
                  <a:lnTo>
                    <a:pt x="1021398" y="967722"/>
                  </a:lnTo>
                  <a:lnTo>
                    <a:pt x="1011873" y="970899"/>
                  </a:lnTo>
                  <a:lnTo>
                    <a:pt x="1002348" y="973758"/>
                  </a:lnTo>
                  <a:lnTo>
                    <a:pt x="993141" y="976617"/>
                  </a:lnTo>
                  <a:lnTo>
                    <a:pt x="983616" y="979794"/>
                  </a:lnTo>
                  <a:lnTo>
                    <a:pt x="973773" y="982018"/>
                  </a:lnTo>
                  <a:lnTo>
                    <a:pt x="963931" y="984560"/>
                  </a:lnTo>
                  <a:lnTo>
                    <a:pt x="954088" y="986466"/>
                  </a:lnTo>
                  <a:lnTo>
                    <a:pt x="944246" y="988372"/>
                  </a:lnTo>
                  <a:lnTo>
                    <a:pt x="934403" y="990596"/>
                  </a:lnTo>
                  <a:lnTo>
                    <a:pt x="924561" y="991867"/>
                  </a:lnTo>
                  <a:lnTo>
                    <a:pt x="914401" y="993455"/>
                  </a:lnTo>
                  <a:lnTo>
                    <a:pt x="904241" y="994409"/>
                  </a:lnTo>
                  <a:lnTo>
                    <a:pt x="893763" y="995362"/>
                  </a:lnTo>
                  <a:lnTo>
                    <a:pt x="883603" y="995997"/>
                  </a:lnTo>
                  <a:lnTo>
                    <a:pt x="873126" y="996632"/>
                  </a:lnTo>
                  <a:lnTo>
                    <a:pt x="862648" y="996950"/>
                  </a:lnTo>
                  <a:lnTo>
                    <a:pt x="852171" y="996950"/>
                  </a:lnTo>
                  <a:lnTo>
                    <a:pt x="840423" y="996950"/>
                  </a:lnTo>
                  <a:lnTo>
                    <a:pt x="828358" y="996315"/>
                  </a:lnTo>
                  <a:lnTo>
                    <a:pt x="816293" y="995679"/>
                  </a:lnTo>
                  <a:lnTo>
                    <a:pt x="804546" y="994726"/>
                  </a:lnTo>
                  <a:lnTo>
                    <a:pt x="792798" y="993455"/>
                  </a:lnTo>
                  <a:lnTo>
                    <a:pt x="781368" y="992185"/>
                  </a:lnTo>
                  <a:lnTo>
                    <a:pt x="769621" y="990278"/>
                  </a:lnTo>
                  <a:lnTo>
                    <a:pt x="758191" y="988054"/>
                  </a:lnTo>
                  <a:lnTo>
                    <a:pt x="746761" y="985831"/>
                  </a:lnTo>
                  <a:lnTo>
                    <a:pt x="735331" y="983289"/>
                  </a:lnTo>
                  <a:lnTo>
                    <a:pt x="724218" y="980430"/>
                  </a:lnTo>
                  <a:lnTo>
                    <a:pt x="713106" y="977253"/>
                  </a:lnTo>
                  <a:lnTo>
                    <a:pt x="702311" y="973758"/>
                  </a:lnTo>
                  <a:lnTo>
                    <a:pt x="691198" y="970263"/>
                  </a:lnTo>
                  <a:lnTo>
                    <a:pt x="680721" y="966768"/>
                  </a:lnTo>
                  <a:lnTo>
                    <a:pt x="670243" y="962321"/>
                  </a:lnTo>
                  <a:lnTo>
                    <a:pt x="659448" y="958190"/>
                  </a:lnTo>
                  <a:lnTo>
                    <a:pt x="648971" y="953425"/>
                  </a:lnTo>
                  <a:lnTo>
                    <a:pt x="638811" y="948659"/>
                  </a:lnTo>
                  <a:lnTo>
                    <a:pt x="628651" y="943894"/>
                  </a:lnTo>
                  <a:lnTo>
                    <a:pt x="618491" y="938493"/>
                  </a:lnTo>
                  <a:lnTo>
                    <a:pt x="608648" y="933410"/>
                  </a:lnTo>
                  <a:lnTo>
                    <a:pt x="599123" y="927373"/>
                  </a:lnTo>
                  <a:lnTo>
                    <a:pt x="589281" y="921655"/>
                  </a:lnTo>
                  <a:lnTo>
                    <a:pt x="579756" y="915618"/>
                  </a:lnTo>
                  <a:lnTo>
                    <a:pt x="570548" y="909264"/>
                  </a:lnTo>
                  <a:lnTo>
                    <a:pt x="561023" y="902910"/>
                  </a:lnTo>
                  <a:lnTo>
                    <a:pt x="552133" y="895921"/>
                  </a:lnTo>
                  <a:lnTo>
                    <a:pt x="543561" y="889249"/>
                  </a:lnTo>
                  <a:lnTo>
                    <a:pt x="534671" y="881942"/>
                  </a:lnTo>
                  <a:lnTo>
                    <a:pt x="526098" y="874952"/>
                  </a:lnTo>
                  <a:lnTo>
                    <a:pt x="517526" y="867328"/>
                  </a:lnTo>
                  <a:lnTo>
                    <a:pt x="508318" y="858750"/>
                  </a:lnTo>
                  <a:lnTo>
                    <a:pt x="499428" y="849854"/>
                  </a:lnTo>
                  <a:lnTo>
                    <a:pt x="490538" y="840958"/>
                  </a:lnTo>
                  <a:lnTo>
                    <a:pt x="481648" y="831427"/>
                  </a:lnTo>
                  <a:lnTo>
                    <a:pt x="473711" y="821896"/>
                  </a:lnTo>
                  <a:lnTo>
                    <a:pt x="465456" y="812047"/>
                  </a:lnTo>
                  <a:lnTo>
                    <a:pt x="457518" y="801881"/>
                  </a:lnTo>
                  <a:lnTo>
                    <a:pt x="449898" y="791714"/>
                  </a:lnTo>
                  <a:lnTo>
                    <a:pt x="442596" y="781548"/>
                  </a:lnTo>
                  <a:lnTo>
                    <a:pt x="435293" y="770746"/>
                  </a:lnTo>
                  <a:lnTo>
                    <a:pt x="428626" y="759944"/>
                  </a:lnTo>
                  <a:lnTo>
                    <a:pt x="421958" y="749142"/>
                  </a:lnTo>
                  <a:lnTo>
                    <a:pt x="415608" y="738023"/>
                  </a:lnTo>
                  <a:lnTo>
                    <a:pt x="409576" y="726585"/>
                  </a:lnTo>
                  <a:lnTo>
                    <a:pt x="403861" y="715148"/>
                  </a:lnTo>
                  <a:lnTo>
                    <a:pt x="398463" y="703393"/>
                  </a:lnTo>
                  <a:lnTo>
                    <a:pt x="393383" y="691638"/>
                  </a:lnTo>
                  <a:lnTo>
                    <a:pt x="388303" y="679566"/>
                  </a:lnTo>
                  <a:lnTo>
                    <a:pt x="383858" y="667493"/>
                  </a:lnTo>
                  <a:lnTo>
                    <a:pt x="379731" y="655420"/>
                  </a:lnTo>
                  <a:lnTo>
                    <a:pt x="375603" y="643030"/>
                  </a:lnTo>
                  <a:lnTo>
                    <a:pt x="372111" y="630322"/>
                  </a:lnTo>
                  <a:lnTo>
                    <a:pt x="368936" y="617614"/>
                  </a:lnTo>
                  <a:lnTo>
                    <a:pt x="365443" y="604588"/>
                  </a:lnTo>
                  <a:lnTo>
                    <a:pt x="362903" y="591880"/>
                  </a:lnTo>
                  <a:lnTo>
                    <a:pt x="360681" y="578854"/>
                  </a:lnTo>
                  <a:lnTo>
                    <a:pt x="358776" y="565828"/>
                  </a:lnTo>
                  <a:lnTo>
                    <a:pt x="357188" y="552485"/>
                  </a:lnTo>
                  <a:lnTo>
                    <a:pt x="355601" y="539141"/>
                  </a:lnTo>
                  <a:lnTo>
                    <a:pt x="354648" y="525480"/>
                  </a:lnTo>
                  <a:lnTo>
                    <a:pt x="354331" y="511819"/>
                  </a:lnTo>
                  <a:lnTo>
                    <a:pt x="354013" y="498475"/>
                  </a:lnTo>
                  <a:lnTo>
                    <a:pt x="354331" y="485449"/>
                  </a:lnTo>
                  <a:lnTo>
                    <a:pt x="354648" y="472741"/>
                  </a:lnTo>
                  <a:lnTo>
                    <a:pt x="355601" y="460033"/>
                  </a:lnTo>
                  <a:lnTo>
                    <a:pt x="356871" y="447643"/>
                  </a:lnTo>
                  <a:lnTo>
                    <a:pt x="358141" y="434935"/>
                  </a:lnTo>
                  <a:lnTo>
                    <a:pt x="360046" y="422544"/>
                  </a:lnTo>
                  <a:lnTo>
                    <a:pt x="361951" y="410472"/>
                  </a:lnTo>
                  <a:lnTo>
                    <a:pt x="364173" y="397763"/>
                  </a:lnTo>
                  <a:lnTo>
                    <a:pt x="366713" y="385691"/>
                  </a:lnTo>
                  <a:lnTo>
                    <a:pt x="369888" y="373936"/>
                  </a:lnTo>
                  <a:lnTo>
                    <a:pt x="373063" y="361863"/>
                  </a:lnTo>
                  <a:lnTo>
                    <a:pt x="376556" y="350108"/>
                  </a:lnTo>
                  <a:lnTo>
                    <a:pt x="380683" y="338671"/>
                  </a:lnTo>
                  <a:lnTo>
                    <a:pt x="384493" y="326916"/>
                  </a:lnTo>
                  <a:lnTo>
                    <a:pt x="388621" y="315796"/>
                  </a:lnTo>
                  <a:lnTo>
                    <a:pt x="393383" y="304359"/>
                  </a:lnTo>
                  <a:lnTo>
                    <a:pt x="398146" y="293239"/>
                  </a:lnTo>
                  <a:lnTo>
                    <a:pt x="403543" y="282755"/>
                  </a:lnTo>
                  <a:lnTo>
                    <a:pt x="408623" y="271636"/>
                  </a:lnTo>
                  <a:lnTo>
                    <a:pt x="414656" y="261151"/>
                  </a:lnTo>
                  <a:lnTo>
                    <a:pt x="420371" y="250667"/>
                  </a:lnTo>
                  <a:lnTo>
                    <a:pt x="426721" y="240183"/>
                  </a:lnTo>
                  <a:lnTo>
                    <a:pt x="432753" y="230017"/>
                  </a:lnTo>
                  <a:lnTo>
                    <a:pt x="439421" y="219850"/>
                  </a:lnTo>
                  <a:lnTo>
                    <a:pt x="446088" y="210001"/>
                  </a:lnTo>
                  <a:lnTo>
                    <a:pt x="453391" y="200153"/>
                  </a:lnTo>
                  <a:lnTo>
                    <a:pt x="460693" y="190939"/>
                  </a:lnTo>
                  <a:lnTo>
                    <a:pt x="467996" y="181408"/>
                  </a:lnTo>
                  <a:lnTo>
                    <a:pt x="475933" y="172195"/>
                  </a:lnTo>
                  <a:lnTo>
                    <a:pt x="483871" y="163299"/>
                  </a:lnTo>
                  <a:lnTo>
                    <a:pt x="491808" y="154403"/>
                  </a:lnTo>
                  <a:lnTo>
                    <a:pt x="500381" y="146143"/>
                  </a:lnTo>
                  <a:lnTo>
                    <a:pt x="508953" y="137565"/>
                  </a:lnTo>
                  <a:lnTo>
                    <a:pt x="517526" y="129305"/>
                  </a:lnTo>
                  <a:lnTo>
                    <a:pt x="526416" y="121680"/>
                  </a:lnTo>
                  <a:lnTo>
                    <a:pt x="535623" y="113738"/>
                  </a:lnTo>
                  <a:lnTo>
                    <a:pt x="545148" y="106113"/>
                  </a:lnTo>
                  <a:lnTo>
                    <a:pt x="554673" y="99123"/>
                  </a:lnTo>
                  <a:lnTo>
                    <a:pt x="564516" y="92134"/>
                  </a:lnTo>
                  <a:lnTo>
                    <a:pt x="574041" y="85462"/>
                  </a:lnTo>
                  <a:lnTo>
                    <a:pt x="584201" y="78473"/>
                  </a:lnTo>
                  <a:lnTo>
                    <a:pt x="594361" y="72119"/>
                  </a:lnTo>
                  <a:lnTo>
                    <a:pt x="604838" y="66082"/>
                  </a:lnTo>
                  <a:lnTo>
                    <a:pt x="615316" y="60046"/>
                  </a:lnTo>
                  <a:lnTo>
                    <a:pt x="625793" y="54645"/>
                  </a:lnTo>
                  <a:lnTo>
                    <a:pt x="636906" y="48926"/>
                  </a:lnTo>
                  <a:lnTo>
                    <a:pt x="647701" y="44161"/>
                  </a:lnTo>
                  <a:lnTo>
                    <a:pt x="658813" y="39395"/>
                  </a:lnTo>
                  <a:lnTo>
                    <a:pt x="670243" y="34630"/>
                  </a:lnTo>
                  <a:lnTo>
                    <a:pt x="681356" y="30182"/>
                  </a:lnTo>
                  <a:lnTo>
                    <a:pt x="693103" y="26052"/>
                  </a:lnTo>
                  <a:lnTo>
                    <a:pt x="704533" y="22239"/>
                  </a:lnTo>
                  <a:lnTo>
                    <a:pt x="716281" y="19062"/>
                  </a:lnTo>
                  <a:lnTo>
                    <a:pt x="728346" y="15568"/>
                  </a:lnTo>
                  <a:lnTo>
                    <a:pt x="740093" y="12708"/>
                  </a:lnTo>
                  <a:lnTo>
                    <a:pt x="752158" y="10167"/>
                  </a:lnTo>
                  <a:lnTo>
                    <a:pt x="764541" y="7625"/>
                  </a:lnTo>
                  <a:lnTo>
                    <a:pt x="776606" y="5719"/>
                  </a:lnTo>
                  <a:lnTo>
                    <a:pt x="788988" y="3813"/>
                  </a:lnTo>
                  <a:lnTo>
                    <a:pt x="801688" y="2542"/>
                  </a:lnTo>
                  <a:lnTo>
                    <a:pt x="814071" y="1271"/>
                  </a:lnTo>
                  <a:lnTo>
                    <a:pt x="826771" y="636"/>
                  </a:lnTo>
                  <a:lnTo>
                    <a:pt x="8394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4" name="MH_SubTitle_2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6925636" y="817823"/>
              <a:ext cx="1870075" cy="560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0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20000"/>
                </a:lnSpc>
                <a:defRPr/>
              </a:pPr>
              <a:r>
                <a:rPr lang="zh-CN" altLang="en-US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登录</a:t>
              </a:r>
              <a:endParaRPr lang="en-US" altLang="zh-CN" sz="1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125122" y="2334546"/>
            <a:ext cx="2419974" cy="772911"/>
            <a:chOff x="9127499" y="2334261"/>
            <a:chExt cx="2420604" cy="773112"/>
          </a:xfrm>
        </p:grpSpPr>
        <p:sp>
          <p:nvSpPr>
            <p:cNvPr id="49" name="MH_Other_5"/>
            <p:cNvSpPr/>
            <p:nvPr>
              <p:custDataLst>
                <p:tags r:id="rId10"/>
              </p:custDataLst>
            </p:nvPr>
          </p:nvSpPr>
          <p:spPr>
            <a:xfrm>
              <a:off x="9127499" y="2334261"/>
              <a:ext cx="771525" cy="773112"/>
            </a:xfrm>
            <a:custGeom>
              <a:avLst/>
              <a:gdLst>
                <a:gd name="connsiteX0" fmla="*/ 413081 w 772416"/>
                <a:gd name="connsiteY0" fmla="*/ 962 h 772417"/>
                <a:gd name="connsiteX1" fmla="*/ 720618 w 772416"/>
                <a:gd name="connsiteY1" fmla="*/ 193137 h 772417"/>
                <a:gd name="connsiteX2" fmla="*/ 579280 w 772416"/>
                <a:gd name="connsiteY2" fmla="*/ 720619 h 772417"/>
                <a:gd name="connsiteX3" fmla="*/ 51797 w 772416"/>
                <a:gd name="connsiteY3" fmla="*/ 579281 h 772417"/>
                <a:gd name="connsiteX4" fmla="*/ 193136 w 772416"/>
                <a:gd name="connsiteY4" fmla="*/ 51798 h 772417"/>
                <a:gd name="connsiteX5" fmla="*/ 413081 w 772416"/>
                <a:gd name="connsiteY5" fmla="*/ 962 h 77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6" h="772417">
                  <a:moveTo>
                    <a:pt x="413081" y="962"/>
                  </a:moveTo>
                  <a:cubicBezTo>
                    <a:pt x="536732" y="9701"/>
                    <a:pt x="653974" y="77706"/>
                    <a:pt x="720618" y="193137"/>
                  </a:cubicBezTo>
                  <a:cubicBezTo>
                    <a:pt x="827249" y="377826"/>
                    <a:pt x="763969" y="613989"/>
                    <a:pt x="579280" y="720619"/>
                  </a:cubicBezTo>
                  <a:cubicBezTo>
                    <a:pt x="394590" y="827250"/>
                    <a:pt x="158428" y="763970"/>
                    <a:pt x="51797" y="579281"/>
                  </a:cubicBezTo>
                  <a:cubicBezTo>
                    <a:pt x="-54833" y="394591"/>
                    <a:pt x="8446" y="158429"/>
                    <a:pt x="193136" y="51798"/>
                  </a:cubicBezTo>
                  <a:cubicBezTo>
                    <a:pt x="262394" y="11812"/>
                    <a:pt x="338891" y="-4281"/>
                    <a:pt x="413081" y="962"/>
                  </a:cubicBezTo>
                  <a:close/>
                </a:path>
              </a:pathLst>
            </a:custGeom>
            <a:solidFill>
              <a:schemeClr val="accent1"/>
            </a:solidFill>
            <a:ln w="50800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3" name="MH_Other_14"/>
            <p:cNvSpPr/>
            <p:nvPr>
              <p:custDataLst>
                <p:tags r:id="rId11"/>
              </p:custDataLst>
            </p:nvPr>
          </p:nvSpPr>
          <p:spPr bwMode="auto">
            <a:xfrm>
              <a:off x="9381498" y="2537461"/>
              <a:ext cx="342900" cy="311150"/>
            </a:xfrm>
            <a:custGeom>
              <a:avLst/>
              <a:gdLst>
                <a:gd name="T0" fmla="*/ 726341 w 2395538"/>
                <a:gd name="T1" fmla="*/ 2170112 h 2170112"/>
                <a:gd name="T2" fmla="*/ 1441768 w 2395538"/>
                <a:gd name="T3" fmla="*/ 728510 h 2170112"/>
                <a:gd name="T4" fmla="*/ 1885633 w 2395538"/>
                <a:gd name="T5" fmla="*/ 1143658 h 2170112"/>
                <a:gd name="T6" fmla="*/ 1870393 w 2395538"/>
                <a:gd name="T7" fmla="*/ 1187775 h 2170112"/>
                <a:gd name="T8" fmla="*/ 1824038 w 2395538"/>
                <a:gd name="T9" fmla="*/ 1209358 h 2170112"/>
                <a:gd name="T10" fmla="*/ 1774825 w 2395538"/>
                <a:gd name="T11" fmla="*/ 1196345 h 2170112"/>
                <a:gd name="T12" fmla="*/ 87630 w 2395538"/>
                <a:gd name="T13" fmla="*/ 1207136 h 2170112"/>
                <a:gd name="T14" fmla="*/ 36195 w 2395538"/>
                <a:gd name="T15" fmla="*/ 1203010 h 2170112"/>
                <a:gd name="T16" fmla="*/ 2540 w 2395538"/>
                <a:gd name="T17" fmla="*/ 1166510 h 2170112"/>
                <a:gd name="T18" fmla="*/ 7937 w 2395538"/>
                <a:gd name="T19" fmla="*/ 1121123 h 2170112"/>
                <a:gd name="T20" fmla="*/ 1968140 w 2395538"/>
                <a:gd name="T21" fmla="*/ 219388 h 2170112"/>
                <a:gd name="T22" fmla="*/ 2114413 w 2395538"/>
                <a:gd name="T23" fmla="*/ 243789 h 2170112"/>
                <a:gd name="T24" fmla="*/ 2240697 w 2395538"/>
                <a:gd name="T25" fmla="*/ 284667 h 2170112"/>
                <a:gd name="T26" fmla="*/ 2388557 w 2395538"/>
                <a:gd name="T27" fmla="*/ 355016 h 2170112"/>
                <a:gd name="T28" fmla="*/ 2336521 w 2395538"/>
                <a:gd name="T29" fmla="*/ 373079 h 2170112"/>
                <a:gd name="T30" fmla="*/ 2250533 w 2395538"/>
                <a:gd name="T31" fmla="*/ 415225 h 2170112"/>
                <a:gd name="T32" fmla="*/ 2138845 w 2395538"/>
                <a:gd name="T33" fmla="*/ 508390 h 2170112"/>
                <a:gd name="T34" fmla="*/ 2044926 w 2395538"/>
                <a:gd name="T35" fmla="*/ 621519 h 2170112"/>
                <a:gd name="T36" fmla="*/ 1960525 w 2395538"/>
                <a:gd name="T37" fmla="*/ 747006 h 2170112"/>
                <a:gd name="T38" fmla="*/ 1902777 w 2395538"/>
                <a:gd name="T39" fmla="*/ 803412 h 2170112"/>
                <a:gd name="T40" fmla="*/ 1832020 w 2395538"/>
                <a:gd name="T41" fmla="*/ 843974 h 2170112"/>
                <a:gd name="T42" fmla="*/ 1753013 w 2395538"/>
                <a:gd name="T43" fmla="*/ 868374 h 2170112"/>
                <a:gd name="T44" fmla="*/ 1568664 w 2395538"/>
                <a:gd name="T45" fmla="*/ 707079 h 2170112"/>
                <a:gd name="T46" fmla="*/ 1657507 w 2395538"/>
                <a:gd name="T47" fmla="*/ 590147 h 2170112"/>
                <a:gd name="T48" fmla="*/ 1736514 w 2395538"/>
                <a:gd name="T49" fmla="*/ 513143 h 2170112"/>
                <a:gd name="T50" fmla="*/ 1825674 w 2395538"/>
                <a:gd name="T51" fmla="*/ 448498 h 2170112"/>
                <a:gd name="T52" fmla="*/ 1925622 w 2395538"/>
                <a:gd name="T53" fmla="*/ 399381 h 2170112"/>
                <a:gd name="T54" fmla="*/ 2033820 w 2395538"/>
                <a:gd name="T55" fmla="*/ 369910 h 2170112"/>
                <a:gd name="T56" fmla="*/ 2147095 w 2395538"/>
                <a:gd name="T57" fmla="*/ 361671 h 2170112"/>
                <a:gd name="T58" fmla="*/ 2032234 w 2395538"/>
                <a:gd name="T59" fmla="*/ 356601 h 2170112"/>
                <a:gd name="T60" fmla="*/ 1917373 w 2395538"/>
                <a:gd name="T61" fmla="*/ 373713 h 2170112"/>
                <a:gd name="T62" fmla="*/ 1806953 w 2395538"/>
                <a:gd name="T63" fmla="*/ 412690 h 2170112"/>
                <a:gd name="T64" fmla="*/ 1703832 w 2395538"/>
                <a:gd name="T65" fmla="*/ 469730 h 2170112"/>
                <a:gd name="T66" fmla="*/ 1610230 w 2395538"/>
                <a:gd name="T67" fmla="*/ 542297 h 2170112"/>
                <a:gd name="T68" fmla="*/ 1526146 w 2395538"/>
                <a:gd name="T69" fmla="*/ 625638 h 2170112"/>
                <a:gd name="T70" fmla="*/ 1409381 w 2395538"/>
                <a:gd name="T71" fmla="*/ 589196 h 2170112"/>
                <a:gd name="T72" fmla="*/ 1430322 w 2395538"/>
                <a:gd name="T73" fmla="*/ 523601 h 2170112"/>
                <a:gd name="T74" fmla="*/ 1476648 w 2395538"/>
                <a:gd name="T75" fmla="*/ 444696 h 2170112"/>
                <a:gd name="T76" fmla="*/ 1541376 w 2395538"/>
                <a:gd name="T77" fmla="*/ 367375 h 2170112"/>
                <a:gd name="T78" fmla="*/ 1611816 w 2395538"/>
                <a:gd name="T79" fmla="*/ 308117 h 2170112"/>
                <a:gd name="T80" fmla="*/ 1686381 w 2395538"/>
                <a:gd name="T81" fmla="*/ 265337 h 2170112"/>
                <a:gd name="T82" fmla="*/ 1763166 w 2395538"/>
                <a:gd name="T83" fmla="*/ 237134 h 2170112"/>
                <a:gd name="T84" fmla="*/ 1910075 w 2395538"/>
                <a:gd name="T85" fmla="*/ 217487 h 2170112"/>
                <a:gd name="T86" fmla="*/ 1198124 w 2395538"/>
                <a:gd name="T87" fmla="*/ 20298 h 2170112"/>
                <a:gd name="T88" fmla="*/ 1336237 w 2395538"/>
                <a:gd name="T89" fmla="*/ 78653 h 2170112"/>
                <a:gd name="T90" fmla="*/ 1406886 w 2395538"/>
                <a:gd name="T91" fmla="*/ 127177 h 2170112"/>
                <a:gd name="T92" fmla="*/ 1468305 w 2395538"/>
                <a:gd name="T93" fmla="*/ 191241 h 2170112"/>
                <a:gd name="T94" fmla="*/ 1512540 w 2395538"/>
                <a:gd name="T95" fmla="*/ 273066 h 2170112"/>
                <a:gd name="T96" fmla="*/ 1474351 w 2395538"/>
                <a:gd name="T97" fmla="*/ 374554 h 2170112"/>
                <a:gd name="T98" fmla="*/ 1420252 w 2395538"/>
                <a:gd name="T99" fmla="*/ 385654 h 2170112"/>
                <a:gd name="T100" fmla="*/ 1384927 w 2395538"/>
                <a:gd name="T101" fmla="*/ 273700 h 2170112"/>
                <a:gd name="T102" fmla="*/ 1348012 w 2395538"/>
                <a:gd name="T103" fmla="*/ 208050 h 2170112"/>
                <a:gd name="T104" fmla="*/ 1299640 w 2395538"/>
                <a:gd name="T105" fmla="*/ 150963 h 2170112"/>
                <a:gd name="T106" fmla="*/ 1242040 w 2395538"/>
                <a:gd name="T107" fmla="*/ 104659 h 2170112"/>
                <a:gd name="T108" fmla="*/ 1280546 w 2395538"/>
                <a:gd name="T109" fmla="*/ 143986 h 2170112"/>
                <a:gd name="T110" fmla="*/ 1323508 w 2395538"/>
                <a:gd name="T111" fmla="*/ 202024 h 2170112"/>
                <a:gd name="T112" fmla="*/ 1356923 w 2395538"/>
                <a:gd name="T113" fmla="*/ 274969 h 2170112"/>
                <a:gd name="T114" fmla="*/ 1381108 w 2395538"/>
                <a:gd name="T115" fmla="*/ 413880 h 2170112"/>
                <a:gd name="T116" fmla="*/ 1369652 w 2395538"/>
                <a:gd name="T117" fmla="*/ 554378 h 2170112"/>
                <a:gd name="T118" fmla="*/ 1166937 w 2395538"/>
                <a:gd name="T119" fmla="*/ 363136 h 2170112"/>
                <a:gd name="T120" fmla="*/ 1178711 w 2395538"/>
                <a:gd name="T121" fmla="*/ 227079 h 2170112"/>
                <a:gd name="T122" fmla="*/ 1172028 w 2395538"/>
                <a:gd name="T123" fmla="*/ 132568 h 2170112"/>
                <a:gd name="T124" fmla="*/ 1144342 w 2395538"/>
                <a:gd name="T125" fmla="*/ 45670 h 2170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95538" h="2170112">
                  <a:moveTo>
                    <a:pt x="940433" y="595312"/>
                  </a:moveTo>
                  <a:lnTo>
                    <a:pt x="1643062" y="1217102"/>
                  </a:lnTo>
                  <a:lnTo>
                    <a:pt x="1643062" y="2170112"/>
                  </a:lnTo>
                  <a:lnTo>
                    <a:pt x="1433735" y="2170112"/>
                  </a:lnTo>
                  <a:lnTo>
                    <a:pt x="1159290" y="2170112"/>
                  </a:lnTo>
                  <a:lnTo>
                    <a:pt x="1159290" y="1557214"/>
                  </a:lnTo>
                  <a:lnTo>
                    <a:pt x="726341" y="1557214"/>
                  </a:lnTo>
                  <a:lnTo>
                    <a:pt x="726341" y="2170112"/>
                  </a:lnTo>
                  <a:lnTo>
                    <a:pt x="612307" y="2170112"/>
                  </a:lnTo>
                  <a:lnTo>
                    <a:pt x="242887" y="2170112"/>
                  </a:lnTo>
                  <a:lnTo>
                    <a:pt x="242887" y="1655658"/>
                  </a:lnTo>
                  <a:lnTo>
                    <a:pt x="242887" y="1217102"/>
                  </a:lnTo>
                  <a:lnTo>
                    <a:pt x="940433" y="595312"/>
                  </a:lnTo>
                  <a:close/>
                  <a:moveTo>
                    <a:pt x="942657" y="284162"/>
                  </a:moveTo>
                  <a:lnTo>
                    <a:pt x="1252855" y="559975"/>
                  </a:lnTo>
                  <a:lnTo>
                    <a:pt x="1441768" y="728510"/>
                  </a:lnTo>
                  <a:lnTo>
                    <a:pt x="1865630" y="1106523"/>
                  </a:lnTo>
                  <a:lnTo>
                    <a:pt x="1870393" y="1110966"/>
                  </a:lnTo>
                  <a:lnTo>
                    <a:pt x="1874520" y="1115727"/>
                  </a:lnTo>
                  <a:lnTo>
                    <a:pt x="1878013" y="1121123"/>
                  </a:lnTo>
                  <a:lnTo>
                    <a:pt x="1880553" y="1126519"/>
                  </a:lnTo>
                  <a:lnTo>
                    <a:pt x="1882775" y="1132232"/>
                  </a:lnTo>
                  <a:lnTo>
                    <a:pt x="1884680" y="1137627"/>
                  </a:lnTo>
                  <a:lnTo>
                    <a:pt x="1885633" y="1143658"/>
                  </a:lnTo>
                  <a:lnTo>
                    <a:pt x="1885950" y="1149053"/>
                  </a:lnTo>
                  <a:lnTo>
                    <a:pt x="1885633" y="1155084"/>
                  </a:lnTo>
                  <a:lnTo>
                    <a:pt x="1884680" y="1160797"/>
                  </a:lnTo>
                  <a:lnTo>
                    <a:pt x="1882775" y="1166510"/>
                  </a:lnTo>
                  <a:lnTo>
                    <a:pt x="1880553" y="1171906"/>
                  </a:lnTo>
                  <a:lnTo>
                    <a:pt x="1878013" y="1177619"/>
                  </a:lnTo>
                  <a:lnTo>
                    <a:pt x="1874520" y="1182697"/>
                  </a:lnTo>
                  <a:lnTo>
                    <a:pt x="1870393" y="1187775"/>
                  </a:lnTo>
                  <a:lnTo>
                    <a:pt x="1865630" y="1192219"/>
                  </a:lnTo>
                  <a:lnTo>
                    <a:pt x="1860550" y="1196345"/>
                  </a:lnTo>
                  <a:lnTo>
                    <a:pt x="1855153" y="1200153"/>
                  </a:lnTo>
                  <a:lnTo>
                    <a:pt x="1849438" y="1203010"/>
                  </a:lnTo>
                  <a:lnTo>
                    <a:pt x="1843405" y="1205549"/>
                  </a:lnTo>
                  <a:lnTo>
                    <a:pt x="1836738" y="1207453"/>
                  </a:lnTo>
                  <a:lnTo>
                    <a:pt x="1830705" y="1208723"/>
                  </a:lnTo>
                  <a:lnTo>
                    <a:pt x="1824038" y="1209358"/>
                  </a:lnTo>
                  <a:lnTo>
                    <a:pt x="1817688" y="1209675"/>
                  </a:lnTo>
                  <a:lnTo>
                    <a:pt x="1811020" y="1209358"/>
                  </a:lnTo>
                  <a:lnTo>
                    <a:pt x="1804670" y="1208723"/>
                  </a:lnTo>
                  <a:lnTo>
                    <a:pt x="1798320" y="1207453"/>
                  </a:lnTo>
                  <a:lnTo>
                    <a:pt x="1792288" y="1205549"/>
                  </a:lnTo>
                  <a:lnTo>
                    <a:pt x="1785938" y="1203010"/>
                  </a:lnTo>
                  <a:lnTo>
                    <a:pt x="1780223" y="1200153"/>
                  </a:lnTo>
                  <a:lnTo>
                    <a:pt x="1774825" y="1196345"/>
                  </a:lnTo>
                  <a:lnTo>
                    <a:pt x="1769745" y="1192219"/>
                  </a:lnTo>
                  <a:lnTo>
                    <a:pt x="942657" y="455553"/>
                  </a:lnTo>
                  <a:lnTo>
                    <a:pt x="116205" y="1192219"/>
                  </a:lnTo>
                  <a:lnTo>
                    <a:pt x="111125" y="1196345"/>
                  </a:lnTo>
                  <a:lnTo>
                    <a:pt x="105410" y="1200153"/>
                  </a:lnTo>
                  <a:lnTo>
                    <a:pt x="99695" y="1203010"/>
                  </a:lnTo>
                  <a:lnTo>
                    <a:pt x="93662" y="1205549"/>
                  </a:lnTo>
                  <a:lnTo>
                    <a:pt x="87630" y="1207136"/>
                  </a:lnTo>
                  <a:lnTo>
                    <a:pt x="80962" y="1208723"/>
                  </a:lnTo>
                  <a:lnTo>
                    <a:pt x="74930" y="1209358"/>
                  </a:lnTo>
                  <a:lnTo>
                    <a:pt x="68262" y="1209675"/>
                  </a:lnTo>
                  <a:lnTo>
                    <a:pt x="61277" y="1209358"/>
                  </a:lnTo>
                  <a:lnTo>
                    <a:pt x="55245" y="1208723"/>
                  </a:lnTo>
                  <a:lnTo>
                    <a:pt x="48577" y="1207136"/>
                  </a:lnTo>
                  <a:lnTo>
                    <a:pt x="42545" y="1205549"/>
                  </a:lnTo>
                  <a:lnTo>
                    <a:pt x="36195" y="1203010"/>
                  </a:lnTo>
                  <a:lnTo>
                    <a:pt x="30797" y="1200153"/>
                  </a:lnTo>
                  <a:lnTo>
                    <a:pt x="25082" y="1196345"/>
                  </a:lnTo>
                  <a:lnTo>
                    <a:pt x="20002" y="1192219"/>
                  </a:lnTo>
                  <a:lnTo>
                    <a:pt x="15240" y="1187775"/>
                  </a:lnTo>
                  <a:lnTo>
                    <a:pt x="11112" y="1182697"/>
                  </a:lnTo>
                  <a:lnTo>
                    <a:pt x="7937" y="1177619"/>
                  </a:lnTo>
                  <a:lnTo>
                    <a:pt x="5080" y="1171906"/>
                  </a:lnTo>
                  <a:lnTo>
                    <a:pt x="2540" y="1166510"/>
                  </a:lnTo>
                  <a:lnTo>
                    <a:pt x="1270" y="1160797"/>
                  </a:lnTo>
                  <a:lnTo>
                    <a:pt x="317" y="1155084"/>
                  </a:lnTo>
                  <a:lnTo>
                    <a:pt x="0" y="1149053"/>
                  </a:lnTo>
                  <a:lnTo>
                    <a:pt x="317" y="1143658"/>
                  </a:lnTo>
                  <a:lnTo>
                    <a:pt x="1270" y="1137627"/>
                  </a:lnTo>
                  <a:lnTo>
                    <a:pt x="2540" y="1131914"/>
                  </a:lnTo>
                  <a:lnTo>
                    <a:pt x="5080" y="1126201"/>
                  </a:lnTo>
                  <a:lnTo>
                    <a:pt x="7937" y="1121123"/>
                  </a:lnTo>
                  <a:lnTo>
                    <a:pt x="11112" y="1115727"/>
                  </a:lnTo>
                  <a:lnTo>
                    <a:pt x="15240" y="1110966"/>
                  </a:lnTo>
                  <a:lnTo>
                    <a:pt x="20002" y="1106523"/>
                  </a:lnTo>
                  <a:lnTo>
                    <a:pt x="942657" y="284162"/>
                  </a:lnTo>
                  <a:close/>
                  <a:moveTo>
                    <a:pt x="1910075" y="217487"/>
                  </a:moveTo>
                  <a:lnTo>
                    <a:pt x="1929430" y="217487"/>
                  </a:lnTo>
                  <a:lnTo>
                    <a:pt x="1948785" y="218121"/>
                  </a:lnTo>
                  <a:lnTo>
                    <a:pt x="1968140" y="219388"/>
                  </a:lnTo>
                  <a:lnTo>
                    <a:pt x="1986860" y="220973"/>
                  </a:lnTo>
                  <a:lnTo>
                    <a:pt x="2005898" y="222874"/>
                  </a:lnTo>
                  <a:lnTo>
                    <a:pt x="2024301" y="225726"/>
                  </a:lnTo>
                  <a:lnTo>
                    <a:pt x="2043022" y="228578"/>
                  </a:lnTo>
                  <a:lnTo>
                    <a:pt x="2061425" y="231747"/>
                  </a:lnTo>
                  <a:lnTo>
                    <a:pt x="2079193" y="235550"/>
                  </a:lnTo>
                  <a:lnTo>
                    <a:pt x="2097279" y="239669"/>
                  </a:lnTo>
                  <a:lnTo>
                    <a:pt x="2114413" y="243789"/>
                  </a:lnTo>
                  <a:lnTo>
                    <a:pt x="2131865" y="248542"/>
                  </a:lnTo>
                  <a:lnTo>
                    <a:pt x="2148364" y="252979"/>
                  </a:lnTo>
                  <a:lnTo>
                    <a:pt x="2164546" y="258049"/>
                  </a:lnTo>
                  <a:lnTo>
                    <a:pt x="2181046" y="263119"/>
                  </a:lnTo>
                  <a:lnTo>
                    <a:pt x="2196593" y="268189"/>
                  </a:lnTo>
                  <a:lnTo>
                    <a:pt x="2211506" y="273893"/>
                  </a:lnTo>
                  <a:lnTo>
                    <a:pt x="2226419" y="278963"/>
                  </a:lnTo>
                  <a:lnTo>
                    <a:pt x="2240697" y="284667"/>
                  </a:lnTo>
                  <a:lnTo>
                    <a:pt x="2267668" y="295758"/>
                  </a:lnTo>
                  <a:lnTo>
                    <a:pt x="2292734" y="306216"/>
                  </a:lnTo>
                  <a:lnTo>
                    <a:pt x="2315579" y="316673"/>
                  </a:lnTo>
                  <a:lnTo>
                    <a:pt x="2335886" y="326496"/>
                  </a:lnTo>
                  <a:lnTo>
                    <a:pt x="2353338" y="335686"/>
                  </a:lnTo>
                  <a:lnTo>
                    <a:pt x="2368251" y="343608"/>
                  </a:lnTo>
                  <a:lnTo>
                    <a:pt x="2379991" y="349946"/>
                  </a:lnTo>
                  <a:lnTo>
                    <a:pt x="2388557" y="355016"/>
                  </a:lnTo>
                  <a:lnTo>
                    <a:pt x="2395538" y="359136"/>
                  </a:lnTo>
                  <a:lnTo>
                    <a:pt x="2386971" y="360403"/>
                  </a:lnTo>
                  <a:lnTo>
                    <a:pt x="2378721" y="361988"/>
                  </a:lnTo>
                  <a:lnTo>
                    <a:pt x="2370154" y="363572"/>
                  </a:lnTo>
                  <a:lnTo>
                    <a:pt x="2361587" y="365791"/>
                  </a:lnTo>
                  <a:lnTo>
                    <a:pt x="2353020" y="368009"/>
                  </a:lnTo>
                  <a:lnTo>
                    <a:pt x="2345088" y="370544"/>
                  </a:lnTo>
                  <a:lnTo>
                    <a:pt x="2336521" y="373079"/>
                  </a:lnTo>
                  <a:lnTo>
                    <a:pt x="2328271" y="375614"/>
                  </a:lnTo>
                  <a:lnTo>
                    <a:pt x="2320656" y="379100"/>
                  </a:lnTo>
                  <a:lnTo>
                    <a:pt x="2312406" y="382269"/>
                  </a:lnTo>
                  <a:lnTo>
                    <a:pt x="2304157" y="385755"/>
                  </a:lnTo>
                  <a:lnTo>
                    <a:pt x="2296541" y="389557"/>
                  </a:lnTo>
                  <a:lnTo>
                    <a:pt x="2280677" y="397162"/>
                  </a:lnTo>
                  <a:lnTo>
                    <a:pt x="2265446" y="405718"/>
                  </a:lnTo>
                  <a:lnTo>
                    <a:pt x="2250533" y="415225"/>
                  </a:lnTo>
                  <a:lnTo>
                    <a:pt x="2235303" y="425049"/>
                  </a:lnTo>
                  <a:lnTo>
                    <a:pt x="2220708" y="435189"/>
                  </a:lnTo>
                  <a:lnTo>
                    <a:pt x="2206429" y="446280"/>
                  </a:lnTo>
                  <a:lnTo>
                    <a:pt x="2192468" y="457688"/>
                  </a:lnTo>
                  <a:lnTo>
                    <a:pt x="2178825" y="469730"/>
                  </a:lnTo>
                  <a:lnTo>
                    <a:pt x="2164863" y="482088"/>
                  </a:lnTo>
                  <a:lnTo>
                    <a:pt x="2151854" y="495081"/>
                  </a:lnTo>
                  <a:lnTo>
                    <a:pt x="2138845" y="508390"/>
                  </a:lnTo>
                  <a:lnTo>
                    <a:pt x="2126153" y="521699"/>
                  </a:lnTo>
                  <a:lnTo>
                    <a:pt x="2113779" y="535325"/>
                  </a:lnTo>
                  <a:lnTo>
                    <a:pt x="2101721" y="549268"/>
                  </a:lnTo>
                  <a:lnTo>
                    <a:pt x="2089664" y="563528"/>
                  </a:lnTo>
                  <a:lnTo>
                    <a:pt x="2078242" y="578105"/>
                  </a:lnTo>
                  <a:lnTo>
                    <a:pt x="2066819" y="592682"/>
                  </a:lnTo>
                  <a:lnTo>
                    <a:pt x="2055714" y="607259"/>
                  </a:lnTo>
                  <a:lnTo>
                    <a:pt x="2044926" y="621519"/>
                  </a:lnTo>
                  <a:lnTo>
                    <a:pt x="2034455" y="636413"/>
                  </a:lnTo>
                  <a:lnTo>
                    <a:pt x="2024301" y="650989"/>
                  </a:lnTo>
                  <a:lnTo>
                    <a:pt x="2014782" y="665566"/>
                  </a:lnTo>
                  <a:lnTo>
                    <a:pt x="1995745" y="694403"/>
                  </a:lnTo>
                  <a:lnTo>
                    <a:pt x="1977976" y="722289"/>
                  </a:lnTo>
                  <a:lnTo>
                    <a:pt x="1972582" y="730845"/>
                  </a:lnTo>
                  <a:lnTo>
                    <a:pt x="1966553" y="739084"/>
                  </a:lnTo>
                  <a:lnTo>
                    <a:pt x="1960525" y="747006"/>
                  </a:lnTo>
                  <a:lnTo>
                    <a:pt x="1954179" y="755245"/>
                  </a:lnTo>
                  <a:lnTo>
                    <a:pt x="1947833" y="762534"/>
                  </a:lnTo>
                  <a:lnTo>
                    <a:pt x="1940852" y="770139"/>
                  </a:lnTo>
                  <a:lnTo>
                    <a:pt x="1933872" y="777111"/>
                  </a:lnTo>
                  <a:lnTo>
                    <a:pt x="1926257" y="784082"/>
                  </a:lnTo>
                  <a:lnTo>
                    <a:pt x="1918642" y="790737"/>
                  </a:lnTo>
                  <a:lnTo>
                    <a:pt x="1911027" y="797075"/>
                  </a:lnTo>
                  <a:lnTo>
                    <a:pt x="1902777" y="803412"/>
                  </a:lnTo>
                  <a:lnTo>
                    <a:pt x="1894527" y="809116"/>
                  </a:lnTo>
                  <a:lnTo>
                    <a:pt x="1886277" y="815137"/>
                  </a:lnTo>
                  <a:lnTo>
                    <a:pt x="1877710" y="820524"/>
                  </a:lnTo>
                  <a:lnTo>
                    <a:pt x="1868826" y="825911"/>
                  </a:lnTo>
                  <a:lnTo>
                    <a:pt x="1859625" y="830665"/>
                  </a:lnTo>
                  <a:lnTo>
                    <a:pt x="1850740" y="835735"/>
                  </a:lnTo>
                  <a:lnTo>
                    <a:pt x="1841539" y="839854"/>
                  </a:lnTo>
                  <a:lnTo>
                    <a:pt x="1832020" y="843974"/>
                  </a:lnTo>
                  <a:lnTo>
                    <a:pt x="1822501" y="848410"/>
                  </a:lnTo>
                  <a:lnTo>
                    <a:pt x="1812665" y="851896"/>
                  </a:lnTo>
                  <a:lnTo>
                    <a:pt x="1803146" y="855065"/>
                  </a:lnTo>
                  <a:lnTo>
                    <a:pt x="1793310" y="858551"/>
                  </a:lnTo>
                  <a:lnTo>
                    <a:pt x="1783473" y="861403"/>
                  </a:lnTo>
                  <a:lnTo>
                    <a:pt x="1773320" y="863938"/>
                  </a:lnTo>
                  <a:lnTo>
                    <a:pt x="1763166" y="866156"/>
                  </a:lnTo>
                  <a:lnTo>
                    <a:pt x="1753013" y="868374"/>
                  </a:lnTo>
                  <a:lnTo>
                    <a:pt x="1742542" y="870276"/>
                  </a:lnTo>
                  <a:lnTo>
                    <a:pt x="1732706" y="871860"/>
                  </a:lnTo>
                  <a:lnTo>
                    <a:pt x="1722235" y="873128"/>
                  </a:lnTo>
                  <a:lnTo>
                    <a:pt x="1711764" y="874078"/>
                  </a:lnTo>
                  <a:lnTo>
                    <a:pt x="1701611" y="874712"/>
                  </a:lnTo>
                  <a:lnTo>
                    <a:pt x="1548674" y="738450"/>
                  </a:lnTo>
                  <a:lnTo>
                    <a:pt x="1558510" y="722923"/>
                  </a:lnTo>
                  <a:lnTo>
                    <a:pt x="1568664" y="707079"/>
                  </a:lnTo>
                  <a:lnTo>
                    <a:pt x="1578500" y="691234"/>
                  </a:lnTo>
                  <a:lnTo>
                    <a:pt x="1589288" y="676024"/>
                  </a:lnTo>
                  <a:lnTo>
                    <a:pt x="1605470" y="653841"/>
                  </a:lnTo>
                  <a:lnTo>
                    <a:pt x="1622287" y="631976"/>
                  </a:lnTo>
                  <a:lnTo>
                    <a:pt x="1630854" y="621202"/>
                  </a:lnTo>
                  <a:lnTo>
                    <a:pt x="1639738" y="610745"/>
                  </a:lnTo>
                  <a:lnTo>
                    <a:pt x="1648305" y="600604"/>
                  </a:lnTo>
                  <a:lnTo>
                    <a:pt x="1657507" y="590147"/>
                  </a:lnTo>
                  <a:lnTo>
                    <a:pt x="1667026" y="580007"/>
                  </a:lnTo>
                  <a:lnTo>
                    <a:pt x="1676545" y="569866"/>
                  </a:lnTo>
                  <a:lnTo>
                    <a:pt x="1686063" y="560043"/>
                  </a:lnTo>
                  <a:lnTo>
                    <a:pt x="1695582" y="550219"/>
                  </a:lnTo>
                  <a:lnTo>
                    <a:pt x="1705418" y="540396"/>
                  </a:lnTo>
                  <a:lnTo>
                    <a:pt x="1715572" y="531523"/>
                  </a:lnTo>
                  <a:lnTo>
                    <a:pt x="1726043" y="522016"/>
                  </a:lnTo>
                  <a:lnTo>
                    <a:pt x="1736514" y="513143"/>
                  </a:lnTo>
                  <a:lnTo>
                    <a:pt x="1746984" y="503954"/>
                  </a:lnTo>
                  <a:lnTo>
                    <a:pt x="1757772" y="495714"/>
                  </a:lnTo>
                  <a:lnTo>
                    <a:pt x="1768878" y="487158"/>
                  </a:lnTo>
                  <a:lnTo>
                    <a:pt x="1779983" y="478919"/>
                  </a:lnTo>
                  <a:lnTo>
                    <a:pt x="1791089" y="470680"/>
                  </a:lnTo>
                  <a:lnTo>
                    <a:pt x="1802194" y="463075"/>
                  </a:lnTo>
                  <a:lnTo>
                    <a:pt x="1813934" y="455470"/>
                  </a:lnTo>
                  <a:lnTo>
                    <a:pt x="1825674" y="448498"/>
                  </a:lnTo>
                  <a:lnTo>
                    <a:pt x="1838048" y="441210"/>
                  </a:lnTo>
                  <a:lnTo>
                    <a:pt x="1850106" y="434238"/>
                  </a:lnTo>
                  <a:lnTo>
                    <a:pt x="1862163" y="427901"/>
                  </a:lnTo>
                  <a:lnTo>
                    <a:pt x="1874537" y="421563"/>
                  </a:lnTo>
                  <a:lnTo>
                    <a:pt x="1887229" y="415859"/>
                  </a:lnTo>
                  <a:lnTo>
                    <a:pt x="1899921" y="409838"/>
                  </a:lnTo>
                  <a:lnTo>
                    <a:pt x="1912613" y="404451"/>
                  </a:lnTo>
                  <a:lnTo>
                    <a:pt x="1925622" y="399381"/>
                  </a:lnTo>
                  <a:lnTo>
                    <a:pt x="1938631" y="394627"/>
                  </a:lnTo>
                  <a:lnTo>
                    <a:pt x="1951958" y="390191"/>
                  </a:lnTo>
                  <a:lnTo>
                    <a:pt x="1965284" y="385755"/>
                  </a:lnTo>
                  <a:lnTo>
                    <a:pt x="1978928" y="382269"/>
                  </a:lnTo>
                  <a:lnTo>
                    <a:pt x="1992572" y="378783"/>
                  </a:lnTo>
                  <a:lnTo>
                    <a:pt x="2006215" y="375297"/>
                  </a:lnTo>
                  <a:lnTo>
                    <a:pt x="2019859" y="372445"/>
                  </a:lnTo>
                  <a:lnTo>
                    <a:pt x="2033820" y="369910"/>
                  </a:lnTo>
                  <a:lnTo>
                    <a:pt x="2047781" y="368009"/>
                  </a:lnTo>
                  <a:lnTo>
                    <a:pt x="2062059" y="366107"/>
                  </a:lnTo>
                  <a:lnTo>
                    <a:pt x="2076021" y="364206"/>
                  </a:lnTo>
                  <a:lnTo>
                    <a:pt x="2089981" y="362938"/>
                  </a:lnTo>
                  <a:lnTo>
                    <a:pt x="2104260" y="362305"/>
                  </a:lnTo>
                  <a:lnTo>
                    <a:pt x="2118538" y="361671"/>
                  </a:lnTo>
                  <a:lnTo>
                    <a:pt x="2132817" y="361354"/>
                  </a:lnTo>
                  <a:lnTo>
                    <a:pt x="2147095" y="361671"/>
                  </a:lnTo>
                  <a:lnTo>
                    <a:pt x="2133134" y="359770"/>
                  </a:lnTo>
                  <a:lnTo>
                    <a:pt x="2118538" y="358502"/>
                  </a:lnTo>
                  <a:lnTo>
                    <a:pt x="2104260" y="357235"/>
                  </a:lnTo>
                  <a:lnTo>
                    <a:pt x="2089981" y="356601"/>
                  </a:lnTo>
                  <a:lnTo>
                    <a:pt x="2075703" y="355967"/>
                  </a:lnTo>
                  <a:lnTo>
                    <a:pt x="2061425" y="355967"/>
                  </a:lnTo>
                  <a:lnTo>
                    <a:pt x="2046829" y="355967"/>
                  </a:lnTo>
                  <a:lnTo>
                    <a:pt x="2032234" y="356601"/>
                  </a:lnTo>
                  <a:lnTo>
                    <a:pt x="2017955" y="357552"/>
                  </a:lnTo>
                  <a:lnTo>
                    <a:pt x="2003677" y="358819"/>
                  </a:lnTo>
                  <a:lnTo>
                    <a:pt x="1989081" y="360403"/>
                  </a:lnTo>
                  <a:lnTo>
                    <a:pt x="1974803" y="362305"/>
                  </a:lnTo>
                  <a:lnTo>
                    <a:pt x="1960525" y="364523"/>
                  </a:lnTo>
                  <a:lnTo>
                    <a:pt x="1946246" y="367375"/>
                  </a:lnTo>
                  <a:lnTo>
                    <a:pt x="1931968" y="370227"/>
                  </a:lnTo>
                  <a:lnTo>
                    <a:pt x="1917373" y="373713"/>
                  </a:lnTo>
                  <a:lnTo>
                    <a:pt x="1903411" y="377515"/>
                  </a:lnTo>
                  <a:lnTo>
                    <a:pt x="1889450" y="381318"/>
                  </a:lnTo>
                  <a:lnTo>
                    <a:pt x="1875489" y="385755"/>
                  </a:lnTo>
                  <a:lnTo>
                    <a:pt x="1861528" y="390508"/>
                  </a:lnTo>
                  <a:lnTo>
                    <a:pt x="1847567" y="395578"/>
                  </a:lnTo>
                  <a:lnTo>
                    <a:pt x="1833924" y="400965"/>
                  </a:lnTo>
                  <a:lnTo>
                    <a:pt x="1820280" y="406669"/>
                  </a:lnTo>
                  <a:lnTo>
                    <a:pt x="1806953" y="412690"/>
                  </a:lnTo>
                  <a:lnTo>
                    <a:pt x="1793627" y="418711"/>
                  </a:lnTo>
                  <a:lnTo>
                    <a:pt x="1780618" y="425366"/>
                  </a:lnTo>
                  <a:lnTo>
                    <a:pt x="1766974" y="432020"/>
                  </a:lnTo>
                  <a:lnTo>
                    <a:pt x="1754282" y="438992"/>
                  </a:lnTo>
                  <a:lnTo>
                    <a:pt x="1741273" y="446280"/>
                  </a:lnTo>
                  <a:lnTo>
                    <a:pt x="1728898" y="453885"/>
                  </a:lnTo>
                  <a:lnTo>
                    <a:pt x="1716207" y="461808"/>
                  </a:lnTo>
                  <a:lnTo>
                    <a:pt x="1703832" y="469730"/>
                  </a:lnTo>
                  <a:lnTo>
                    <a:pt x="1691775" y="478286"/>
                  </a:lnTo>
                  <a:lnTo>
                    <a:pt x="1679717" y="486842"/>
                  </a:lnTo>
                  <a:lnTo>
                    <a:pt x="1667660" y="495398"/>
                  </a:lnTo>
                  <a:lnTo>
                    <a:pt x="1655920" y="504270"/>
                  </a:lnTo>
                  <a:lnTo>
                    <a:pt x="1644180" y="513460"/>
                  </a:lnTo>
                  <a:lnTo>
                    <a:pt x="1632758" y="522967"/>
                  </a:lnTo>
                  <a:lnTo>
                    <a:pt x="1621335" y="532473"/>
                  </a:lnTo>
                  <a:lnTo>
                    <a:pt x="1610230" y="542297"/>
                  </a:lnTo>
                  <a:lnTo>
                    <a:pt x="1599124" y="551804"/>
                  </a:lnTo>
                  <a:lnTo>
                    <a:pt x="1588336" y="561944"/>
                  </a:lnTo>
                  <a:lnTo>
                    <a:pt x="1577548" y="572084"/>
                  </a:lnTo>
                  <a:lnTo>
                    <a:pt x="1566760" y="582542"/>
                  </a:lnTo>
                  <a:lnTo>
                    <a:pt x="1556606" y="592999"/>
                  </a:lnTo>
                  <a:lnTo>
                    <a:pt x="1546136" y="603773"/>
                  </a:lnTo>
                  <a:lnTo>
                    <a:pt x="1535982" y="614547"/>
                  </a:lnTo>
                  <a:lnTo>
                    <a:pt x="1526146" y="625638"/>
                  </a:lnTo>
                  <a:lnTo>
                    <a:pt x="1514406" y="638631"/>
                  </a:lnTo>
                  <a:lnTo>
                    <a:pt x="1503301" y="651623"/>
                  </a:lnTo>
                  <a:lnTo>
                    <a:pt x="1492195" y="664932"/>
                  </a:lnTo>
                  <a:lnTo>
                    <a:pt x="1481407" y="678559"/>
                  </a:lnTo>
                  <a:lnTo>
                    <a:pt x="1406525" y="612012"/>
                  </a:lnTo>
                  <a:lnTo>
                    <a:pt x="1407160" y="604407"/>
                  </a:lnTo>
                  <a:lnTo>
                    <a:pt x="1408112" y="596802"/>
                  </a:lnTo>
                  <a:lnTo>
                    <a:pt x="1409381" y="589196"/>
                  </a:lnTo>
                  <a:lnTo>
                    <a:pt x="1410967" y="581274"/>
                  </a:lnTo>
                  <a:lnTo>
                    <a:pt x="1412554" y="573352"/>
                  </a:lnTo>
                  <a:lnTo>
                    <a:pt x="1415092" y="565430"/>
                  </a:lnTo>
                  <a:lnTo>
                    <a:pt x="1417313" y="557191"/>
                  </a:lnTo>
                  <a:lnTo>
                    <a:pt x="1420169" y="548952"/>
                  </a:lnTo>
                  <a:lnTo>
                    <a:pt x="1423025" y="540396"/>
                  </a:lnTo>
                  <a:lnTo>
                    <a:pt x="1426198" y="532157"/>
                  </a:lnTo>
                  <a:lnTo>
                    <a:pt x="1430322" y="523601"/>
                  </a:lnTo>
                  <a:lnTo>
                    <a:pt x="1434130" y="514728"/>
                  </a:lnTo>
                  <a:lnTo>
                    <a:pt x="1438572" y="505855"/>
                  </a:lnTo>
                  <a:lnTo>
                    <a:pt x="1443332" y="497299"/>
                  </a:lnTo>
                  <a:lnTo>
                    <a:pt x="1448408" y="488109"/>
                  </a:lnTo>
                  <a:lnTo>
                    <a:pt x="1453802" y="478919"/>
                  </a:lnTo>
                  <a:lnTo>
                    <a:pt x="1461100" y="467195"/>
                  </a:lnTo>
                  <a:lnTo>
                    <a:pt x="1469033" y="455787"/>
                  </a:lnTo>
                  <a:lnTo>
                    <a:pt x="1476648" y="444696"/>
                  </a:lnTo>
                  <a:lnTo>
                    <a:pt x="1484263" y="433921"/>
                  </a:lnTo>
                  <a:lnTo>
                    <a:pt x="1492195" y="423464"/>
                  </a:lnTo>
                  <a:lnTo>
                    <a:pt x="1500128" y="413641"/>
                  </a:lnTo>
                  <a:lnTo>
                    <a:pt x="1508060" y="403817"/>
                  </a:lnTo>
                  <a:lnTo>
                    <a:pt x="1516310" y="393994"/>
                  </a:lnTo>
                  <a:lnTo>
                    <a:pt x="1524877" y="384804"/>
                  </a:lnTo>
                  <a:lnTo>
                    <a:pt x="1533127" y="375614"/>
                  </a:lnTo>
                  <a:lnTo>
                    <a:pt x="1541376" y="367375"/>
                  </a:lnTo>
                  <a:lnTo>
                    <a:pt x="1549943" y="358819"/>
                  </a:lnTo>
                  <a:lnTo>
                    <a:pt x="1558828" y="350580"/>
                  </a:lnTo>
                  <a:lnTo>
                    <a:pt x="1567077" y="342975"/>
                  </a:lnTo>
                  <a:lnTo>
                    <a:pt x="1575962" y="335369"/>
                  </a:lnTo>
                  <a:lnTo>
                    <a:pt x="1584846" y="328081"/>
                  </a:lnTo>
                  <a:lnTo>
                    <a:pt x="1594047" y="321109"/>
                  </a:lnTo>
                  <a:lnTo>
                    <a:pt x="1602932" y="314455"/>
                  </a:lnTo>
                  <a:lnTo>
                    <a:pt x="1611816" y="308117"/>
                  </a:lnTo>
                  <a:lnTo>
                    <a:pt x="1621018" y="301779"/>
                  </a:lnTo>
                  <a:lnTo>
                    <a:pt x="1630219" y="296075"/>
                  </a:lnTo>
                  <a:lnTo>
                    <a:pt x="1639421" y="290054"/>
                  </a:lnTo>
                  <a:lnTo>
                    <a:pt x="1648622" y="284667"/>
                  </a:lnTo>
                  <a:lnTo>
                    <a:pt x="1657824" y="279280"/>
                  </a:lnTo>
                  <a:lnTo>
                    <a:pt x="1667343" y="274527"/>
                  </a:lnTo>
                  <a:lnTo>
                    <a:pt x="1676862" y="269457"/>
                  </a:lnTo>
                  <a:lnTo>
                    <a:pt x="1686381" y="265337"/>
                  </a:lnTo>
                  <a:lnTo>
                    <a:pt x="1695582" y="261218"/>
                  </a:lnTo>
                  <a:lnTo>
                    <a:pt x="1705101" y="256781"/>
                  </a:lnTo>
                  <a:lnTo>
                    <a:pt x="1714937" y="252979"/>
                  </a:lnTo>
                  <a:lnTo>
                    <a:pt x="1724456" y="249493"/>
                  </a:lnTo>
                  <a:lnTo>
                    <a:pt x="1734292" y="246007"/>
                  </a:lnTo>
                  <a:lnTo>
                    <a:pt x="1743494" y="242838"/>
                  </a:lnTo>
                  <a:lnTo>
                    <a:pt x="1753330" y="239986"/>
                  </a:lnTo>
                  <a:lnTo>
                    <a:pt x="1763166" y="237134"/>
                  </a:lnTo>
                  <a:lnTo>
                    <a:pt x="1773003" y="234599"/>
                  </a:lnTo>
                  <a:lnTo>
                    <a:pt x="1792675" y="230163"/>
                  </a:lnTo>
                  <a:lnTo>
                    <a:pt x="1812030" y="226360"/>
                  </a:lnTo>
                  <a:lnTo>
                    <a:pt x="1831702" y="222874"/>
                  </a:lnTo>
                  <a:lnTo>
                    <a:pt x="1851375" y="220656"/>
                  </a:lnTo>
                  <a:lnTo>
                    <a:pt x="1870730" y="219072"/>
                  </a:lnTo>
                  <a:lnTo>
                    <a:pt x="1890402" y="217804"/>
                  </a:lnTo>
                  <a:lnTo>
                    <a:pt x="1910075" y="217487"/>
                  </a:lnTo>
                  <a:close/>
                  <a:moveTo>
                    <a:pt x="1112837" y="0"/>
                  </a:moveTo>
                  <a:lnTo>
                    <a:pt x="1116656" y="634"/>
                  </a:lnTo>
                  <a:lnTo>
                    <a:pt x="1128112" y="2854"/>
                  </a:lnTo>
                  <a:lnTo>
                    <a:pt x="1146570" y="6660"/>
                  </a:lnTo>
                  <a:lnTo>
                    <a:pt x="1157708" y="9197"/>
                  </a:lnTo>
                  <a:lnTo>
                    <a:pt x="1170119" y="12369"/>
                  </a:lnTo>
                  <a:lnTo>
                    <a:pt x="1183485" y="16175"/>
                  </a:lnTo>
                  <a:lnTo>
                    <a:pt x="1198124" y="20298"/>
                  </a:lnTo>
                  <a:lnTo>
                    <a:pt x="1213399" y="25372"/>
                  </a:lnTo>
                  <a:lnTo>
                    <a:pt x="1229629" y="30763"/>
                  </a:lnTo>
                  <a:lnTo>
                    <a:pt x="1246495" y="37106"/>
                  </a:lnTo>
                  <a:lnTo>
                    <a:pt x="1263998" y="43767"/>
                  </a:lnTo>
                  <a:lnTo>
                    <a:pt x="1281501" y="51378"/>
                  </a:lnTo>
                  <a:lnTo>
                    <a:pt x="1299640" y="59307"/>
                  </a:lnTo>
                  <a:lnTo>
                    <a:pt x="1317780" y="68504"/>
                  </a:lnTo>
                  <a:lnTo>
                    <a:pt x="1336237" y="78653"/>
                  </a:lnTo>
                  <a:lnTo>
                    <a:pt x="1345148" y="84045"/>
                  </a:lnTo>
                  <a:lnTo>
                    <a:pt x="1354058" y="89436"/>
                  </a:lnTo>
                  <a:lnTo>
                    <a:pt x="1363287" y="95462"/>
                  </a:lnTo>
                  <a:lnTo>
                    <a:pt x="1372198" y="101171"/>
                  </a:lnTo>
                  <a:lnTo>
                    <a:pt x="1381108" y="107514"/>
                  </a:lnTo>
                  <a:lnTo>
                    <a:pt x="1389701" y="113540"/>
                  </a:lnTo>
                  <a:lnTo>
                    <a:pt x="1398293" y="120517"/>
                  </a:lnTo>
                  <a:lnTo>
                    <a:pt x="1406886" y="127177"/>
                  </a:lnTo>
                  <a:lnTo>
                    <a:pt x="1415160" y="134471"/>
                  </a:lnTo>
                  <a:lnTo>
                    <a:pt x="1423116" y="141449"/>
                  </a:lnTo>
                  <a:lnTo>
                    <a:pt x="1431390" y="149377"/>
                  </a:lnTo>
                  <a:lnTo>
                    <a:pt x="1439346" y="157306"/>
                  </a:lnTo>
                  <a:lnTo>
                    <a:pt x="1446665" y="165552"/>
                  </a:lnTo>
                  <a:lnTo>
                    <a:pt x="1454303" y="173798"/>
                  </a:lnTo>
                  <a:lnTo>
                    <a:pt x="1461304" y="182361"/>
                  </a:lnTo>
                  <a:lnTo>
                    <a:pt x="1468305" y="191241"/>
                  </a:lnTo>
                  <a:lnTo>
                    <a:pt x="1474988" y="200756"/>
                  </a:lnTo>
                  <a:lnTo>
                    <a:pt x="1481034" y="209953"/>
                  </a:lnTo>
                  <a:lnTo>
                    <a:pt x="1487399" y="219785"/>
                  </a:lnTo>
                  <a:lnTo>
                    <a:pt x="1492809" y="229616"/>
                  </a:lnTo>
                  <a:lnTo>
                    <a:pt x="1498537" y="240082"/>
                  </a:lnTo>
                  <a:lnTo>
                    <a:pt x="1503311" y="250865"/>
                  </a:lnTo>
                  <a:lnTo>
                    <a:pt x="1508084" y="261648"/>
                  </a:lnTo>
                  <a:lnTo>
                    <a:pt x="1512540" y="273066"/>
                  </a:lnTo>
                  <a:lnTo>
                    <a:pt x="1516358" y="284483"/>
                  </a:lnTo>
                  <a:lnTo>
                    <a:pt x="1519859" y="296218"/>
                  </a:lnTo>
                  <a:lnTo>
                    <a:pt x="1523041" y="308269"/>
                  </a:lnTo>
                  <a:lnTo>
                    <a:pt x="1525587" y="320955"/>
                  </a:lnTo>
                  <a:lnTo>
                    <a:pt x="1512540" y="333641"/>
                  </a:lnTo>
                  <a:lnTo>
                    <a:pt x="1499492" y="346645"/>
                  </a:lnTo>
                  <a:lnTo>
                    <a:pt x="1486763" y="360599"/>
                  </a:lnTo>
                  <a:lnTo>
                    <a:pt x="1474351" y="374554"/>
                  </a:lnTo>
                  <a:lnTo>
                    <a:pt x="1462259" y="389777"/>
                  </a:lnTo>
                  <a:lnTo>
                    <a:pt x="1450484" y="405000"/>
                  </a:lnTo>
                  <a:lnTo>
                    <a:pt x="1439027" y="420540"/>
                  </a:lnTo>
                  <a:lnTo>
                    <a:pt x="1427889" y="437032"/>
                  </a:lnTo>
                  <a:lnTo>
                    <a:pt x="1426616" y="424346"/>
                  </a:lnTo>
                  <a:lnTo>
                    <a:pt x="1424389" y="411343"/>
                  </a:lnTo>
                  <a:lnTo>
                    <a:pt x="1422479" y="398340"/>
                  </a:lnTo>
                  <a:lnTo>
                    <a:pt x="1420252" y="385654"/>
                  </a:lnTo>
                  <a:lnTo>
                    <a:pt x="1417706" y="373285"/>
                  </a:lnTo>
                  <a:lnTo>
                    <a:pt x="1414842" y="360599"/>
                  </a:lnTo>
                  <a:lnTo>
                    <a:pt x="1411341" y="348230"/>
                  </a:lnTo>
                  <a:lnTo>
                    <a:pt x="1408159" y="335544"/>
                  </a:lnTo>
                  <a:lnTo>
                    <a:pt x="1402112" y="317467"/>
                  </a:lnTo>
                  <a:lnTo>
                    <a:pt x="1396065" y="299706"/>
                  </a:lnTo>
                  <a:lnTo>
                    <a:pt x="1388746" y="281946"/>
                  </a:lnTo>
                  <a:lnTo>
                    <a:pt x="1384927" y="273700"/>
                  </a:lnTo>
                  <a:lnTo>
                    <a:pt x="1381108" y="265137"/>
                  </a:lnTo>
                  <a:lnTo>
                    <a:pt x="1376653" y="256574"/>
                  </a:lnTo>
                  <a:lnTo>
                    <a:pt x="1372516" y="248328"/>
                  </a:lnTo>
                  <a:lnTo>
                    <a:pt x="1368061" y="240082"/>
                  </a:lnTo>
                  <a:lnTo>
                    <a:pt x="1363287" y="231836"/>
                  </a:lnTo>
                  <a:lnTo>
                    <a:pt x="1358514" y="223591"/>
                  </a:lnTo>
                  <a:lnTo>
                    <a:pt x="1353104" y="215979"/>
                  </a:lnTo>
                  <a:lnTo>
                    <a:pt x="1348012" y="208050"/>
                  </a:lnTo>
                  <a:lnTo>
                    <a:pt x="1342284" y="200121"/>
                  </a:lnTo>
                  <a:lnTo>
                    <a:pt x="1336874" y="192827"/>
                  </a:lnTo>
                  <a:lnTo>
                    <a:pt x="1330827" y="185215"/>
                  </a:lnTo>
                  <a:lnTo>
                    <a:pt x="1325099" y="178238"/>
                  </a:lnTo>
                  <a:lnTo>
                    <a:pt x="1319053" y="171261"/>
                  </a:lnTo>
                  <a:lnTo>
                    <a:pt x="1312688" y="164284"/>
                  </a:lnTo>
                  <a:lnTo>
                    <a:pt x="1306323" y="157623"/>
                  </a:lnTo>
                  <a:lnTo>
                    <a:pt x="1299640" y="150963"/>
                  </a:lnTo>
                  <a:lnTo>
                    <a:pt x="1292957" y="144620"/>
                  </a:lnTo>
                  <a:lnTo>
                    <a:pt x="1286274" y="138277"/>
                  </a:lnTo>
                  <a:lnTo>
                    <a:pt x="1278955" y="132251"/>
                  </a:lnTo>
                  <a:lnTo>
                    <a:pt x="1271636" y="126225"/>
                  </a:lnTo>
                  <a:lnTo>
                    <a:pt x="1264635" y="120834"/>
                  </a:lnTo>
                  <a:lnTo>
                    <a:pt x="1257315" y="115125"/>
                  </a:lnTo>
                  <a:lnTo>
                    <a:pt x="1249996" y="110051"/>
                  </a:lnTo>
                  <a:lnTo>
                    <a:pt x="1242040" y="104659"/>
                  </a:lnTo>
                  <a:lnTo>
                    <a:pt x="1234402" y="99902"/>
                  </a:lnTo>
                  <a:lnTo>
                    <a:pt x="1241403" y="105611"/>
                  </a:lnTo>
                  <a:lnTo>
                    <a:pt x="1248086" y="111637"/>
                  </a:lnTo>
                  <a:lnTo>
                    <a:pt x="1255088" y="117663"/>
                  </a:lnTo>
                  <a:lnTo>
                    <a:pt x="1262089" y="124006"/>
                  </a:lnTo>
                  <a:lnTo>
                    <a:pt x="1268135" y="130666"/>
                  </a:lnTo>
                  <a:lnTo>
                    <a:pt x="1274818" y="137009"/>
                  </a:lnTo>
                  <a:lnTo>
                    <a:pt x="1280546" y="143986"/>
                  </a:lnTo>
                  <a:lnTo>
                    <a:pt x="1286911" y="150646"/>
                  </a:lnTo>
                  <a:lnTo>
                    <a:pt x="1292321" y="157623"/>
                  </a:lnTo>
                  <a:lnTo>
                    <a:pt x="1298367" y="164601"/>
                  </a:lnTo>
                  <a:lnTo>
                    <a:pt x="1303459" y="171895"/>
                  </a:lnTo>
                  <a:lnTo>
                    <a:pt x="1308869" y="179190"/>
                  </a:lnTo>
                  <a:lnTo>
                    <a:pt x="1313961" y="186484"/>
                  </a:lnTo>
                  <a:lnTo>
                    <a:pt x="1318734" y="194095"/>
                  </a:lnTo>
                  <a:lnTo>
                    <a:pt x="1323508" y="202024"/>
                  </a:lnTo>
                  <a:lnTo>
                    <a:pt x="1327963" y="209636"/>
                  </a:lnTo>
                  <a:lnTo>
                    <a:pt x="1332418" y="217565"/>
                  </a:lnTo>
                  <a:lnTo>
                    <a:pt x="1336237" y="225493"/>
                  </a:lnTo>
                  <a:lnTo>
                    <a:pt x="1340056" y="233422"/>
                  </a:lnTo>
                  <a:lnTo>
                    <a:pt x="1344193" y="241668"/>
                  </a:lnTo>
                  <a:lnTo>
                    <a:pt x="1347376" y="249914"/>
                  </a:lnTo>
                  <a:lnTo>
                    <a:pt x="1350558" y="257843"/>
                  </a:lnTo>
                  <a:lnTo>
                    <a:pt x="1356923" y="274969"/>
                  </a:lnTo>
                  <a:lnTo>
                    <a:pt x="1362333" y="291778"/>
                  </a:lnTo>
                  <a:lnTo>
                    <a:pt x="1366788" y="308904"/>
                  </a:lnTo>
                  <a:lnTo>
                    <a:pt x="1370925" y="326030"/>
                  </a:lnTo>
                  <a:lnTo>
                    <a:pt x="1374107" y="343790"/>
                  </a:lnTo>
                  <a:lnTo>
                    <a:pt x="1376653" y="360916"/>
                  </a:lnTo>
                  <a:lnTo>
                    <a:pt x="1378562" y="378677"/>
                  </a:lnTo>
                  <a:lnTo>
                    <a:pt x="1380472" y="396120"/>
                  </a:lnTo>
                  <a:lnTo>
                    <a:pt x="1381108" y="413880"/>
                  </a:lnTo>
                  <a:lnTo>
                    <a:pt x="1381427" y="431641"/>
                  </a:lnTo>
                  <a:lnTo>
                    <a:pt x="1381108" y="449401"/>
                  </a:lnTo>
                  <a:lnTo>
                    <a:pt x="1380472" y="466844"/>
                  </a:lnTo>
                  <a:lnTo>
                    <a:pt x="1378881" y="484605"/>
                  </a:lnTo>
                  <a:lnTo>
                    <a:pt x="1377290" y="502048"/>
                  </a:lnTo>
                  <a:lnTo>
                    <a:pt x="1375380" y="519491"/>
                  </a:lnTo>
                  <a:lnTo>
                    <a:pt x="1372516" y="536934"/>
                  </a:lnTo>
                  <a:lnTo>
                    <a:pt x="1369652" y="554378"/>
                  </a:lnTo>
                  <a:lnTo>
                    <a:pt x="1367106" y="564843"/>
                  </a:lnTo>
                  <a:lnTo>
                    <a:pt x="1364878" y="574675"/>
                  </a:lnTo>
                  <a:lnTo>
                    <a:pt x="1334646" y="547717"/>
                  </a:lnTo>
                  <a:lnTo>
                    <a:pt x="1168210" y="399609"/>
                  </a:lnTo>
                  <a:lnTo>
                    <a:pt x="1166618" y="387557"/>
                  </a:lnTo>
                  <a:lnTo>
                    <a:pt x="1166300" y="375188"/>
                  </a:lnTo>
                  <a:lnTo>
                    <a:pt x="1166618" y="369479"/>
                  </a:lnTo>
                  <a:lnTo>
                    <a:pt x="1166937" y="363136"/>
                  </a:lnTo>
                  <a:lnTo>
                    <a:pt x="1167573" y="357110"/>
                  </a:lnTo>
                  <a:lnTo>
                    <a:pt x="1168528" y="350767"/>
                  </a:lnTo>
                  <a:lnTo>
                    <a:pt x="1171074" y="330153"/>
                  </a:lnTo>
                  <a:lnTo>
                    <a:pt x="1173620" y="308269"/>
                  </a:lnTo>
                  <a:lnTo>
                    <a:pt x="1175847" y="285435"/>
                  </a:lnTo>
                  <a:lnTo>
                    <a:pt x="1177438" y="262283"/>
                  </a:lnTo>
                  <a:lnTo>
                    <a:pt x="1178393" y="238814"/>
                  </a:lnTo>
                  <a:lnTo>
                    <a:pt x="1178711" y="227079"/>
                  </a:lnTo>
                  <a:lnTo>
                    <a:pt x="1178711" y="215027"/>
                  </a:lnTo>
                  <a:lnTo>
                    <a:pt x="1178393" y="203293"/>
                  </a:lnTo>
                  <a:lnTo>
                    <a:pt x="1178075" y="191241"/>
                  </a:lnTo>
                  <a:lnTo>
                    <a:pt x="1177438" y="179507"/>
                  </a:lnTo>
                  <a:lnTo>
                    <a:pt x="1176484" y="167772"/>
                  </a:lnTo>
                  <a:lnTo>
                    <a:pt x="1175211" y="155720"/>
                  </a:lnTo>
                  <a:lnTo>
                    <a:pt x="1173938" y="144303"/>
                  </a:lnTo>
                  <a:lnTo>
                    <a:pt x="1172028" y="132568"/>
                  </a:lnTo>
                  <a:lnTo>
                    <a:pt x="1169801" y="121151"/>
                  </a:lnTo>
                  <a:lnTo>
                    <a:pt x="1167573" y="109734"/>
                  </a:lnTo>
                  <a:lnTo>
                    <a:pt x="1164391" y="98633"/>
                  </a:lnTo>
                  <a:lnTo>
                    <a:pt x="1161208" y="87533"/>
                  </a:lnTo>
                  <a:lnTo>
                    <a:pt x="1157708" y="76750"/>
                  </a:lnTo>
                  <a:lnTo>
                    <a:pt x="1153571" y="66284"/>
                  </a:lnTo>
                  <a:lnTo>
                    <a:pt x="1149115" y="55818"/>
                  </a:lnTo>
                  <a:lnTo>
                    <a:pt x="1144342" y="45670"/>
                  </a:lnTo>
                  <a:lnTo>
                    <a:pt x="1138932" y="35838"/>
                  </a:lnTo>
                  <a:lnTo>
                    <a:pt x="1133204" y="26641"/>
                  </a:lnTo>
                  <a:lnTo>
                    <a:pt x="1126839" y="17443"/>
                  </a:lnTo>
                  <a:lnTo>
                    <a:pt x="1119838" y="8563"/>
                  </a:lnTo>
                  <a:lnTo>
                    <a:pt x="1112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5" name="MH_SubTitle_3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9895847" y="2366012"/>
              <a:ext cx="1652256" cy="585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0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…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125122" y="4242224"/>
            <a:ext cx="2182243" cy="772911"/>
            <a:chOff x="9127499" y="4242436"/>
            <a:chExt cx="2182811" cy="773112"/>
          </a:xfrm>
        </p:grpSpPr>
        <p:sp>
          <p:nvSpPr>
            <p:cNvPr id="50" name="MH_Other_6"/>
            <p:cNvSpPr/>
            <p:nvPr>
              <p:custDataLst>
                <p:tags r:id="rId13"/>
              </p:custDataLst>
            </p:nvPr>
          </p:nvSpPr>
          <p:spPr>
            <a:xfrm>
              <a:off x="9127499" y="4242436"/>
              <a:ext cx="771525" cy="773112"/>
            </a:xfrm>
            <a:custGeom>
              <a:avLst/>
              <a:gdLst>
                <a:gd name="connsiteX0" fmla="*/ 413081 w 772416"/>
                <a:gd name="connsiteY0" fmla="*/ 961 h 772416"/>
                <a:gd name="connsiteX1" fmla="*/ 720618 w 772416"/>
                <a:gd name="connsiteY1" fmla="*/ 193136 h 772416"/>
                <a:gd name="connsiteX2" fmla="*/ 579280 w 772416"/>
                <a:gd name="connsiteY2" fmla="*/ 720618 h 772416"/>
                <a:gd name="connsiteX3" fmla="*/ 51797 w 772416"/>
                <a:gd name="connsiteY3" fmla="*/ 579280 h 772416"/>
                <a:gd name="connsiteX4" fmla="*/ 193136 w 772416"/>
                <a:gd name="connsiteY4" fmla="*/ 51797 h 772416"/>
                <a:gd name="connsiteX5" fmla="*/ 413081 w 772416"/>
                <a:gd name="connsiteY5" fmla="*/ 961 h 77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6" h="772416">
                  <a:moveTo>
                    <a:pt x="413081" y="961"/>
                  </a:moveTo>
                  <a:cubicBezTo>
                    <a:pt x="536732" y="9700"/>
                    <a:pt x="653974" y="77705"/>
                    <a:pt x="720618" y="193136"/>
                  </a:cubicBezTo>
                  <a:cubicBezTo>
                    <a:pt x="827249" y="377825"/>
                    <a:pt x="763969" y="613988"/>
                    <a:pt x="579280" y="720618"/>
                  </a:cubicBezTo>
                  <a:cubicBezTo>
                    <a:pt x="394590" y="827249"/>
                    <a:pt x="158428" y="763969"/>
                    <a:pt x="51797" y="579280"/>
                  </a:cubicBezTo>
                  <a:cubicBezTo>
                    <a:pt x="-54833" y="394590"/>
                    <a:pt x="8446" y="158428"/>
                    <a:pt x="193136" y="51797"/>
                  </a:cubicBezTo>
                  <a:cubicBezTo>
                    <a:pt x="262394" y="11811"/>
                    <a:pt x="338891" y="-4282"/>
                    <a:pt x="413081" y="961"/>
                  </a:cubicBezTo>
                  <a:close/>
                </a:path>
              </a:pathLst>
            </a:custGeom>
            <a:solidFill>
              <a:schemeClr val="accent1"/>
            </a:solidFill>
            <a:ln w="50800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6" name="MH_SubTitle_4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9895848" y="4283711"/>
              <a:ext cx="1414462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0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还书</a:t>
              </a:r>
              <a:endPara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912723" y="5196064"/>
            <a:ext cx="1869588" cy="1331941"/>
            <a:chOff x="6914524" y="5196524"/>
            <a:chExt cx="1870075" cy="1332288"/>
          </a:xfrm>
        </p:grpSpPr>
        <p:sp>
          <p:nvSpPr>
            <p:cNvPr id="51" name="MH_Other_7"/>
            <p:cNvSpPr/>
            <p:nvPr>
              <p:custDataLst>
                <p:tags r:id="rId15"/>
              </p:custDataLst>
            </p:nvPr>
          </p:nvSpPr>
          <p:spPr>
            <a:xfrm>
              <a:off x="7474911" y="5196524"/>
              <a:ext cx="771525" cy="773113"/>
            </a:xfrm>
            <a:custGeom>
              <a:avLst/>
              <a:gdLst>
                <a:gd name="connsiteX0" fmla="*/ 413082 w 772416"/>
                <a:gd name="connsiteY0" fmla="*/ 961 h 772415"/>
                <a:gd name="connsiteX1" fmla="*/ 720619 w 772416"/>
                <a:gd name="connsiteY1" fmla="*/ 193135 h 772415"/>
                <a:gd name="connsiteX2" fmla="*/ 579280 w 772416"/>
                <a:gd name="connsiteY2" fmla="*/ 720618 h 772415"/>
                <a:gd name="connsiteX3" fmla="*/ 51797 w 772416"/>
                <a:gd name="connsiteY3" fmla="*/ 579279 h 772415"/>
                <a:gd name="connsiteX4" fmla="*/ 193136 w 772416"/>
                <a:gd name="connsiteY4" fmla="*/ 51797 h 772415"/>
                <a:gd name="connsiteX5" fmla="*/ 413082 w 772416"/>
                <a:gd name="connsiteY5" fmla="*/ 961 h 7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6" h="772415">
                  <a:moveTo>
                    <a:pt x="413082" y="961"/>
                  </a:moveTo>
                  <a:cubicBezTo>
                    <a:pt x="536732" y="9699"/>
                    <a:pt x="653975" y="77704"/>
                    <a:pt x="720619" y="193135"/>
                  </a:cubicBezTo>
                  <a:cubicBezTo>
                    <a:pt x="827249" y="377825"/>
                    <a:pt x="763970" y="613987"/>
                    <a:pt x="579280" y="720618"/>
                  </a:cubicBezTo>
                  <a:cubicBezTo>
                    <a:pt x="394591" y="827248"/>
                    <a:pt x="158428" y="763969"/>
                    <a:pt x="51797" y="579279"/>
                  </a:cubicBezTo>
                  <a:cubicBezTo>
                    <a:pt x="-54833" y="394590"/>
                    <a:pt x="8446" y="158427"/>
                    <a:pt x="193136" y="51797"/>
                  </a:cubicBezTo>
                  <a:cubicBezTo>
                    <a:pt x="262395" y="11810"/>
                    <a:pt x="338892" y="-4283"/>
                    <a:pt x="413082" y="961"/>
                  </a:cubicBezTo>
                  <a:close/>
                </a:path>
              </a:pathLst>
            </a:custGeom>
            <a:solidFill>
              <a:schemeClr val="accent1"/>
            </a:solidFill>
            <a:ln w="50800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1" name="MH_SubTitle_2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6914524" y="5968048"/>
              <a:ext cx="1870075" cy="560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0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20000"/>
                </a:lnSpc>
                <a:defRPr/>
              </a:pPr>
              <a:r>
                <a:rPr lang="zh-CN" altLang="en-US" kern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借书</a:t>
              </a:r>
              <a:endPara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58322" y="3402189"/>
            <a:ext cx="399796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图书管理系统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系统功能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什么是面向对象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178" y="4302282"/>
            <a:ext cx="652796" cy="65279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264" y="4338710"/>
            <a:ext cx="611996" cy="61199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103" y="5370221"/>
            <a:ext cx="480909" cy="48090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890" y="2447908"/>
            <a:ext cx="490489" cy="490489"/>
          </a:xfrm>
          <a:prstGeom prst="rect">
            <a:avLst/>
          </a:prstGeom>
        </p:spPr>
      </p:pic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535672" y="2100614"/>
            <a:ext cx="2235602" cy="772912"/>
            <a:chOff x="2536333" y="2100268"/>
            <a:chExt cx="2236184" cy="773113"/>
          </a:xfrm>
        </p:grpSpPr>
        <p:sp>
          <p:nvSpPr>
            <p:cNvPr id="31" name="MH_Other_4"/>
            <p:cNvSpPr/>
            <p:nvPr>
              <p:custDataLst>
                <p:tags r:id="rId1"/>
              </p:custDataLst>
            </p:nvPr>
          </p:nvSpPr>
          <p:spPr>
            <a:xfrm>
              <a:off x="2536333" y="2100268"/>
              <a:ext cx="771525" cy="773113"/>
            </a:xfrm>
            <a:custGeom>
              <a:avLst/>
              <a:gdLst>
                <a:gd name="connsiteX0" fmla="*/ 413083 w 772417"/>
                <a:gd name="connsiteY0" fmla="*/ 962 h 772417"/>
                <a:gd name="connsiteX1" fmla="*/ 720620 w 772417"/>
                <a:gd name="connsiteY1" fmla="*/ 193137 h 772417"/>
                <a:gd name="connsiteX2" fmla="*/ 579281 w 772417"/>
                <a:gd name="connsiteY2" fmla="*/ 720619 h 772417"/>
                <a:gd name="connsiteX3" fmla="*/ 51799 w 772417"/>
                <a:gd name="connsiteY3" fmla="*/ 579281 h 772417"/>
                <a:gd name="connsiteX4" fmla="*/ 193137 w 772417"/>
                <a:gd name="connsiteY4" fmla="*/ 51798 h 772417"/>
                <a:gd name="connsiteX5" fmla="*/ 413083 w 772417"/>
                <a:gd name="connsiteY5" fmla="*/ 962 h 77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7" h="772417">
                  <a:moveTo>
                    <a:pt x="413083" y="962"/>
                  </a:moveTo>
                  <a:cubicBezTo>
                    <a:pt x="536733" y="9701"/>
                    <a:pt x="653976" y="77706"/>
                    <a:pt x="720620" y="193137"/>
                  </a:cubicBezTo>
                  <a:cubicBezTo>
                    <a:pt x="827250" y="377826"/>
                    <a:pt x="763971" y="613989"/>
                    <a:pt x="579281" y="720619"/>
                  </a:cubicBezTo>
                  <a:cubicBezTo>
                    <a:pt x="394592" y="827250"/>
                    <a:pt x="158429" y="763970"/>
                    <a:pt x="51799" y="579281"/>
                  </a:cubicBezTo>
                  <a:cubicBezTo>
                    <a:pt x="-54832" y="394591"/>
                    <a:pt x="8448" y="158429"/>
                    <a:pt x="193137" y="51798"/>
                  </a:cubicBezTo>
                  <a:cubicBezTo>
                    <a:pt x="262396" y="11812"/>
                    <a:pt x="338893" y="-4281"/>
                    <a:pt x="413083" y="962"/>
                  </a:cubicBezTo>
                  <a:close/>
                </a:path>
              </a:pathLst>
            </a:custGeom>
            <a:solidFill>
              <a:srgbClr val="6F7170"/>
            </a:solidFill>
            <a:ln w="50800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2" name="MH_Other_9"/>
            <p:cNvSpPr/>
            <p:nvPr>
              <p:custDataLst>
                <p:tags r:id="rId2"/>
              </p:custDataLst>
            </p:nvPr>
          </p:nvSpPr>
          <p:spPr bwMode="auto">
            <a:xfrm>
              <a:off x="2767505" y="2309023"/>
              <a:ext cx="269875" cy="341313"/>
            </a:xfrm>
            <a:custGeom>
              <a:avLst/>
              <a:gdLst>
                <a:gd name="T0" fmla="*/ 508479 w 1679575"/>
                <a:gd name="T1" fmla="*/ 933537 h 2125662"/>
                <a:gd name="T2" fmla="*/ 645344 w 1679575"/>
                <a:gd name="T3" fmla="*/ 1004349 h 2125662"/>
                <a:gd name="T4" fmla="*/ 637947 w 1679575"/>
                <a:gd name="T5" fmla="*/ 1045870 h 2125662"/>
                <a:gd name="T6" fmla="*/ 629410 w 1679575"/>
                <a:gd name="T7" fmla="*/ 1095637 h 2125662"/>
                <a:gd name="T8" fmla="*/ 645913 w 1679575"/>
                <a:gd name="T9" fmla="*/ 1148533 h 2125662"/>
                <a:gd name="T10" fmla="*/ 923628 w 1679575"/>
                <a:gd name="T11" fmla="*/ 1679766 h 2125662"/>
                <a:gd name="T12" fmla="*/ 886068 w 1679575"/>
                <a:gd name="T13" fmla="*/ 1137442 h 2125662"/>
                <a:gd name="T14" fmla="*/ 896597 w 1679575"/>
                <a:gd name="T15" fmla="*/ 1083408 h 2125662"/>
                <a:gd name="T16" fmla="*/ 885214 w 1679575"/>
                <a:gd name="T17" fmla="*/ 1039044 h 2125662"/>
                <a:gd name="T18" fmla="*/ 917083 w 1679575"/>
                <a:gd name="T19" fmla="*/ 999799 h 2125662"/>
                <a:gd name="T20" fmla="*/ 1048543 w 1679575"/>
                <a:gd name="T21" fmla="*/ 927280 h 2125662"/>
                <a:gd name="T22" fmla="*/ 1168905 w 1679575"/>
                <a:gd name="T23" fmla="*/ 933822 h 2125662"/>
                <a:gd name="T24" fmla="*/ 1257397 w 1679575"/>
                <a:gd name="T25" fmla="*/ 1021128 h 2125662"/>
                <a:gd name="T26" fmla="*/ 1333655 w 1679575"/>
                <a:gd name="T27" fmla="*/ 1118957 h 2125662"/>
                <a:gd name="T28" fmla="*/ 1397392 w 1679575"/>
                <a:gd name="T29" fmla="*/ 1227592 h 2125662"/>
                <a:gd name="T30" fmla="*/ 1446903 w 1679575"/>
                <a:gd name="T31" fmla="*/ 1349025 h 2125662"/>
                <a:gd name="T32" fmla="*/ 1482186 w 1679575"/>
                <a:gd name="T33" fmla="*/ 1483540 h 2125662"/>
                <a:gd name="T34" fmla="*/ 1501820 w 1679575"/>
                <a:gd name="T35" fmla="*/ 1632274 h 2125662"/>
                <a:gd name="T36" fmla="*/ 1439790 w 1679575"/>
                <a:gd name="T37" fmla="*/ 1742331 h 2125662"/>
                <a:gd name="T38" fmla="*/ 1242601 w 1679575"/>
                <a:gd name="T39" fmla="*/ 1826794 h 2125662"/>
                <a:gd name="T40" fmla="*/ 1035738 w 1679575"/>
                <a:gd name="T41" fmla="*/ 1881112 h 2125662"/>
                <a:gd name="T42" fmla="*/ 822331 w 1679575"/>
                <a:gd name="T43" fmla="*/ 1904432 h 2125662"/>
                <a:gd name="T44" fmla="*/ 596403 w 1679575"/>
                <a:gd name="T45" fmla="*/ 1894194 h 2125662"/>
                <a:gd name="T46" fmla="*/ 373036 w 1679575"/>
                <a:gd name="T47" fmla="*/ 1847838 h 2125662"/>
                <a:gd name="T48" fmla="*/ 159344 w 1679575"/>
                <a:gd name="T49" fmla="*/ 1766788 h 2125662"/>
                <a:gd name="T50" fmla="*/ 0 w 1679575"/>
                <a:gd name="T51" fmla="*/ 1676354 h 2125662"/>
                <a:gd name="T52" fmla="*/ 15365 w 1679575"/>
                <a:gd name="T53" fmla="*/ 1518519 h 2125662"/>
                <a:gd name="T54" fmla="*/ 47234 w 1679575"/>
                <a:gd name="T55" fmla="*/ 1376611 h 2125662"/>
                <a:gd name="T56" fmla="*/ 94468 w 1679575"/>
                <a:gd name="T57" fmla="*/ 1249206 h 2125662"/>
                <a:gd name="T58" fmla="*/ 155930 w 1679575"/>
                <a:gd name="T59" fmla="*/ 1135735 h 2125662"/>
                <a:gd name="T60" fmla="*/ 230765 w 1679575"/>
                <a:gd name="T61" fmla="*/ 1035348 h 2125662"/>
                <a:gd name="T62" fmla="*/ 317835 w 1679575"/>
                <a:gd name="T63" fmla="*/ 946334 h 2125662"/>
                <a:gd name="T64" fmla="*/ 427669 w 1679575"/>
                <a:gd name="T65" fmla="*/ 860449 h 2125662"/>
                <a:gd name="T66" fmla="*/ 831848 w 1679575"/>
                <a:gd name="T67" fmla="*/ 5125 h 2125662"/>
                <a:gd name="T68" fmla="*/ 927152 w 1679575"/>
                <a:gd name="T69" fmla="*/ 31035 h 2125662"/>
                <a:gd name="T70" fmla="*/ 1013353 w 1679575"/>
                <a:gd name="T71" fmla="*/ 76590 h 2125662"/>
                <a:gd name="T72" fmla="*/ 1087035 w 1679575"/>
                <a:gd name="T73" fmla="*/ 138945 h 2125662"/>
                <a:gd name="T74" fmla="*/ 1145356 w 1679575"/>
                <a:gd name="T75" fmla="*/ 215250 h 2125662"/>
                <a:gd name="T76" fmla="*/ 1186607 w 1679575"/>
                <a:gd name="T77" fmla="*/ 303514 h 2125662"/>
                <a:gd name="T78" fmla="*/ 1207944 w 1679575"/>
                <a:gd name="T79" fmla="*/ 401174 h 2125662"/>
                <a:gd name="T80" fmla="*/ 1205383 w 1679575"/>
                <a:gd name="T81" fmla="*/ 513924 h 2125662"/>
                <a:gd name="T82" fmla="*/ 1172382 w 1679575"/>
                <a:gd name="T83" fmla="*/ 626673 h 2125662"/>
                <a:gd name="T84" fmla="*/ 1112924 w 1679575"/>
                <a:gd name="T85" fmla="*/ 725187 h 2125662"/>
                <a:gd name="T86" fmla="*/ 1030706 w 1679575"/>
                <a:gd name="T87" fmla="*/ 804625 h 2125662"/>
                <a:gd name="T88" fmla="*/ 915204 w 1679575"/>
                <a:gd name="T89" fmla="*/ 867264 h 2125662"/>
                <a:gd name="T90" fmla="*/ 837253 w 1679575"/>
                <a:gd name="T91" fmla="*/ 887764 h 2125662"/>
                <a:gd name="T92" fmla="*/ 753044 w 1679575"/>
                <a:gd name="T93" fmla="*/ 893458 h 2125662"/>
                <a:gd name="T94" fmla="*/ 658879 w 1679575"/>
                <a:gd name="T95" fmla="*/ 881215 h 2125662"/>
                <a:gd name="T96" fmla="*/ 572394 w 1679575"/>
                <a:gd name="T97" fmla="*/ 850180 h 2125662"/>
                <a:gd name="T98" fmla="*/ 494728 w 1679575"/>
                <a:gd name="T99" fmla="*/ 802917 h 2125662"/>
                <a:gd name="T100" fmla="*/ 424459 w 1679575"/>
                <a:gd name="T101" fmla="*/ 736576 h 2125662"/>
                <a:gd name="T102" fmla="*/ 366992 w 1679575"/>
                <a:gd name="T103" fmla="*/ 651159 h 2125662"/>
                <a:gd name="T104" fmla="*/ 330578 w 1679575"/>
                <a:gd name="T105" fmla="*/ 553500 h 2125662"/>
                <a:gd name="T106" fmla="*/ 317206 w 1679575"/>
                <a:gd name="T107" fmla="*/ 446729 h 2125662"/>
                <a:gd name="T108" fmla="*/ 328586 w 1679575"/>
                <a:gd name="T109" fmla="*/ 345653 h 2125662"/>
                <a:gd name="T110" fmla="*/ 361587 w 1679575"/>
                <a:gd name="T111" fmla="*/ 253403 h 2125662"/>
                <a:gd name="T112" fmla="*/ 412795 w 1679575"/>
                <a:gd name="T113" fmla="*/ 171118 h 2125662"/>
                <a:gd name="T114" fmla="*/ 479934 w 1679575"/>
                <a:gd name="T115" fmla="*/ 101931 h 2125662"/>
                <a:gd name="T116" fmla="*/ 560729 w 1679575"/>
                <a:gd name="T117" fmla="*/ 48972 h 2125662"/>
                <a:gd name="T118" fmla="*/ 652620 w 1679575"/>
                <a:gd name="T119" fmla="*/ 13952 h 2125662"/>
                <a:gd name="T120" fmla="*/ 752191 w 1679575"/>
                <a:gd name="T121" fmla="*/ 0 h 21256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679575" h="2125662">
                  <a:moveTo>
                    <a:pt x="481421" y="957262"/>
                  </a:moveTo>
                  <a:lnTo>
                    <a:pt x="484914" y="961070"/>
                  </a:lnTo>
                  <a:lnTo>
                    <a:pt x="490948" y="968686"/>
                  </a:lnTo>
                  <a:lnTo>
                    <a:pt x="497299" y="975667"/>
                  </a:lnTo>
                  <a:lnTo>
                    <a:pt x="510319" y="990264"/>
                  </a:lnTo>
                  <a:lnTo>
                    <a:pt x="523657" y="1003909"/>
                  </a:lnTo>
                  <a:lnTo>
                    <a:pt x="537947" y="1017237"/>
                  </a:lnTo>
                  <a:lnTo>
                    <a:pt x="552237" y="1029613"/>
                  </a:lnTo>
                  <a:lnTo>
                    <a:pt x="567480" y="1041671"/>
                  </a:lnTo>
                  <a:lnTo>
                    <a:pt x="583040" y="1053095"/>
                  </a:lnTo>
                  <a:lnTo>
                    <a:pt x="598601" y="1063884"/>
                  </a:lnTo>
                  <a:lnTo>
                    <a:pt x="615114" y="1074039"/>
                  </a:lnTo>
                  <a:lnTo>
                    <a:pt x="631627" y="1083558"/>
                  </a:lnTo>
                  <a:lnTo>
                    <a:pt x="649093" y="1092126"/>
                  </a:lnTo>
                  <a:lnTo>
                    <a:pt x="666241" y="1100377"/>
                  </a:lnTo>
                  <a:lnTo>
                    <a:pt x="684025" y="1107993"/>
                  </a:lnTo>
                  <a:lnTo>
                    <a:pt x="701808" y="1114657"/>
                  </a:lnTo>
                  <a:lnTo>
                    <a:pt x="720226" y="1120686"/>
                  </a:lnTo>
                  <a:lnTo>
                    <a:pt x="738645" y="1125763"/>
                  </a:lnTo>
                  <a:lnTo>
                    <a:pt x="734517" y="1130840"/>
                  </a:lnTo>
                  <a:lnTo>
                    <a:pt x="730706" y="1135283"/>
                  </a:lnTo>
                  <a:lnTo>
                    <a:pt x="727213" y="1140043"/>
                  </a:lnTo>
                  <a:lnTo>
                    <a:pt x="723402" y="1145437"/>
                  </a:lnTo>
                  <a:lnTo>
                    <a:pt x="720544" y="1150515"/>
                  </a:lnTo>
                  <a:lnTo>
                    <a:pt x="717368" y="1155909"/>
                  </a:lnTo>
                  <a:lnTo>
                    <a:pt x="714510" y="1161304"/>
                  </a:lnTo>
                  <a:lnTo>
                    <a:pt x="711970" y="1167016"/>
                  </a:lnTo>
                  <a:lnTo>
                    <a:pt x="710064" y="1172410"/>
                  </a:lnTo>
                  <a:lnTo>
                    <a:pt x="708159" y="1178439"/>
                  </a:lnTo>
                  <a:lnTo>
                    <a:pt x="706254" y="1184151"/>
                  </a:lnTo>
                  <a:lnTo>
                    <a:pt x="704983" y="1190498"/>
                  </a:lnTo>
                  <a:lnTo>
                    <a:pt x="704031" y="1196210"/>
                  </a:lnTo>
                  <a:lnTo>
                    <a:pt x="702761" y="1202556"/>
                  </a:lnTo>
                  <a:lnTo>
                    <a:pt x="702443" y="1208903"/>
                  </a:lnTo>
                  <a:lnTo>
                    <a:pt x="702125" y="1215249"/>
                  </a:lnTo>
                  <a:lnTo>
                    <a:pt x="702443" y="1222548"/>
                  </a:lnTo>
                  <a:lnTo>
                    <a:pt x="703078" y="1229529"/>
                  </a:lnTo>
                  <a:lnTo>
                    <a:pt x="704348" y="1236510"/>
                  </a:lnTo>
                  <a:lnTo>
                    <a:pt x="705619" y="1243174"/>
                  </a:lnTo>
                  <a:lnTo>
                    <a:pt x="707206" y="1249838"/>
                  </a:lnTo>
                  <a:lnTo>
                    <a:pt x="709112" y="1256819"/>
                  </a:lnTo>
                  <a:lnTo>
                    <a:pt x="711652" y="1263166"/>
                  </a:lnTo>
                  <a:lnTo>
                    <a:pt x="714193" y="1269512"/>
                  </a:lnTo>
                  <a:lnTo>
                    <a:pt x="717686" y="1275542"/>
                  </a:lnTo>
                  <a:lnTo>
                    <a:pt x="720861" y="1281571"/>
                  </a:lnTo>
                  <a:lnTo>
                    <a:pt x="724355" y="1287283"/>
                  </a:lnTo>
                  <a:lnTo>
                    <a:pt x="728483" y="1292995"/>
                  </a:lnTo>
                  <a:lnTo>
                    <a:pt x="732611" y="1298389"/>
                  </a:lnTo>
                  <a:lnTo>
                    <a:pt x="737057" y="1303784"/>
                  </a:lnTo>
                  <a:lnTo>
                    <a:pt x="742138" y="1308861"/>
                  </a:lnTo>
                  <a:lnTo>
                    <a:pt x="746901" y="1313304"/>
                  </a:lnTo>
                  <a:lnTo>
                    <a:pt x="672275" y="1874339"/>
                  </a:lnTo>
                  <a:lnTo>
                    <a:pt x="854237" y="2050773"/>
                  </a:lnTo>
                  <a:lnTo>
                    <a:pt x="1030800" y="1874339"/>
                  </a:lnTo>
                  <a:lnTo>
                    <a:pt x="956173" y="1313304"/>
                  </a:lnTo>
                  <a:lnTo>
                    <a:pt x="961572" y="1308544"/>
                  </a:lnTo>
                  <a:lnTo>
                    <a:pt x="966018" y="1303466"/>
                  </a:lnTo>
                  <a:lnTo>
                    <a:pt x="970781" y="1298072"/>
                  </a:lnTo>
                  <a:lnTo>
                    <a:pt x="974910" y="1292995"/>
                  </a:lnTo>
                  <a:lnTo>
                    <a:pt x="978720" y="1286965"/>
                  </a:lnTo>
                  <a:lnTo>
                    <a:pt x="982531" y="1281571"/>
                  </a:lnTo>
                  <a:lnTo>
                    <a:pt x="986024" y="1275224"/>
                  </a:lnTo>
                  <a:lnTo>
                    <a:pt x="988882" y="1269195"/>
                  </a:lnTo>
                  <a:lnTo>
                    <a:pt x="991423" y="1262849"/>
                  </a:lnTo>
                  <a:lnTo>
                    <a:pt x="994281" y="1256502"/>
                  </a:lnTo>
                  <a:lnTo>
                    <a:pt x="996186" y="1249838"/>
                  </a:lnTo>
                  <a:lnTo>
                    <a:pt x="997774" y="1243174"/>
                  </a:lnTo>
                  <a:lnTo>
                    <a:pt x="999044" y="1236510"/>
                  </a:lnTo>
                  <a:lnTo>
                    <a:pt x="999997" y="1229212"/>
                  </a:lnTo>
                  <a:lnTo>
                    <a:pt x="1000632" y="1222548"/>
                  </a:lnTo>
                  <a:lnTo>
                    <a:pt x="1000632" y="1215249"/>
                  </a:lnTo>
                  <a:lnTo>
                    <a:pt x="1000632" y="1208903"/>
                  </a:lnTo>
                  <a:lnTo>
                    <a:pt x="1000314" y="1203191"/>
                  </a:lnTo>
                  <a:lnTo>
                    <a:pt x="999679" y="1197479"/>
                  </a:lnTo>
                  <a:lnTo>
                    <a:pt x="998727" y="1191767"/>
                  </a:lnTo>
                  <a:lnTo>
                    <a:pt x="997456" y="1186055"/>
                  </a:lnTo>
                  <a:lnTo>
                    <a:pt x="996186" y="1180661"/>
                  </a:lnTo>
                  <a:lnTo>
                    <a:pt x="994598" y="1175266"/>
                  </a:lnTo>
                  <a:lnTo>
                    <a:pt x="992375" y="1169872"/>
                  </a:lnTo>
                  <a:lnTo>
                    <a:pt x="990152" y="1164794"/>
                  </a:lnTo>
                  <a:lnTo>
                    <a:pt x="987929" y="1159400"/>
                  </a:lnTo>
                  <a:lnTo>
                    <a:pt x="985389" y="1154640"/>
                  </a:lnTo>
                  <a:lnTo>
                    <a:pt x="982849" y="1149563"/>
                  </a:lnTo>
                  <a:lnTo>
                    <a:pt x="979355" y="1144803"/>
                  </a:lnTo>
                  <a:lnTo>
                    <a:pt x="976497" y="1139725"/>
                  </a:lnTo>
                  <a:lnTo>
                    <a:pt x="973004" y="1135283"/>
                  </a:lnTo>
                  <a:lnTo>
                    <a:pt x="969829" y="1130840"/>
                  </a:lnTo>
                  <a:lnTo>
                    <a:pt x="987612" y="1126398"/>
                  </a:lnTo>
                  <a:lnTo>
                    <a:pt x="1005713" y="1121320"/>
                  </a:lnTo>
                  <a:lnTo>
                    <a:pt x="1023496" y="1115609"/>
                  </a:lnTo>
                  <a:lnTo>
                    <a:pt x="1041280" y="1109262"/>
                  </a:lnTo>
                  <a:lnTo>
                    <a:pt x="1058428" y="1101963"/>
                  </a:lnTo>
                  <a:lnTo>
                    <a:pt x="1075576" y="1094665"/>
                  </a:lnTo>
                  <a:lnTo>
                    <a:pt x="1092089" y="1086097"/>
                  </a:lnTo>
                  <a:lnTo>
                    <a:pt x="1108602" y="1076895"/>
                  </a:lnTo>
                  <a:lnTo>
                    <a:pt x="1124480" y="1067375"/>
                  </a:lnTo>
                  <a:lnTo>
                    <a:pt x="1140041" y="1056903"/>
                  </a:lnTo>
                  <a:lnTo>
                    <a:pt x="1155601" y="1046114"/>
                  </a:lnTo>
                  <a:lnTo>
                    <a:pt x="1170209" y="1034690"/>
                  </a:lnTo>
                  <a:lnTo>
                    <a:pt x="1184817" y="1022632"/>
                  </a:lnTo>
                  <a:lnTo>
                    <a:pt x="1198472" y="1009938"/>
                  </a:lnTo>
                  <a:lnTo>
                    <a:pt x="1211809" y="996928"/>
                  </a:lnTo>
                  <a:lnTo>
                    <a:pt x="1225147" y="983283"/>
                  </a:lnTo>
                  <a:lnTo>
                    <a:pt x="1228640" y="979792"/>
                  </a:lnTo>
                  <a:lnTo>
                    <a:pt x="1232451" y="982966"/>
                  </a:lnTo>
                  <a:lnTo>
                    <a:pt x="1257220" y="1002005"/>
                  </a:lnTo>
                  <a:lnTo>
                    <a:pt x="1281037" y="1021680"/>
                  </a:lnTo>
                  <a:lnTo>
                    <a:pt x="1304537" y="1041989"/>
                  </a:lnTo>
                  <a:lnTo>
                    <a:pt x="1316604" y="1052143"/>
                  </a:lnTo>
                  <a:lnTo>
                    <a:pt x="1327719" y="1062615"/>
                  </a:lnTo>
                  <a:lnTo>
                    <a:pt x="1338833" y="1073404"/>
                  </a:lnTo>
                  <a:lnTo>
                    <a:pt x="1349948" y="1084193"/>
                  </a:lnTo>
                  <a:lnTo>
                    <a:pt x="1361062" y="1094982"/>
                  </a:lnTo>
                  <a:lnTo>
                    <a:pt x="1371860" y="1105771"/>
                  </a:lnTo>
                  <a:lnTo>
                    <a:pt x="1382339" y="1116561"/>
                  </a:lnTo>
                  <a:lnTo>
                    <a:pt x="1392818" y="1127984"/>
                  </a:lnTo>
                  <a:lnTo>
                    <a:pt x="1403298" y="1139408"/>
                  </a:lnTo>
                  <a:lnTo>
                    <a:pt x="1413460" y="1150832"/>
                  </a:lnTo>
                  <a:lnTo>
                    <a:pt x="1423304" y="1162573"/>
                  </a:lnTo>
                  <a:lnTo>
                    <a:pt x="1433149" y="1174314"/>
                  </a:lnTo>
                  <a:lnTo>
                    <a:pt x="1442675" y="1186373"/>
                  </a:lnTo>
                  <a:lnTo>
                    <a:pt x="1452202" y="1198748"/>
                  </a:lnTo>
                  <a:lnTo>
                    <a:pt x="1461411" y="1210807"/>
                  </a:lnTo>
                  <a:lnTo>
                    <a:pt x="1470621" y="1223183"/>
                  </a:lnTo>
                  <a:lnTo>
                    <a:pt x="1479830" y="1235876"/>
                  </a:lnTo>
                  <a:lnTo>
                    <a:pt x="1488404" y="1248569"/>
                  </a:lnTo>
                  <a:lnTo>
                    <a:pt x="1496978" y="1261262"/>
                  </a:lnTo>
                  <a:lnTo>
                    <a:pt x="1505552" y="1274272"/>
                  </a:lnTo>
                  <a:lnTo>
                    <a:pt x="1513809" y="1287600"/>
                  </a:lnTo>
                  <a:lnTo>
                    <a:pt x="1521748" y="1300611"/>
                  </a:lnTo>
                  <a:lnTo>
                    <a:pt x="1529687" y="1314573"/>
                  </a:lnTo>
                  <a:lnTo>
                    <a:pt x="1537308" y="1328218"/>
                  </a:lnTo>
                  <a:lnTo>
                    <a:pt x="1544930" y="1341863"/>
                  </a:lnTo>
                  <a:lnTo>
                    <a:pt x="1552234" y="1355826"/>
                  </a:lnTo>
                  <a:lnTo>
                    <a:pt x="1559537" y="1369788"/>
                  </a:lnTo>
                  <a:lnTo>
                    <a:pt x="1566206" y="1384385"/>
                  </a:lnTo>
                  <a:lnTo>
                    <a:pt x="1573193" y="1398982"/>
                  </a:lnTo>
                  <a:lnTo>
                    <a:pt x="1579544" y="1413579"/>
                  </a:lnTo>
                  <a:lnTo>
                    <a:pt x="1586213" y="1428176"/>
                  </a:lnTo>
                  <a:lnTo>
                    <a:pt x="1592246" y="1443725"/>
                  </a:lnTo>
                  <a:lnTo>
                    <a:pt x="1598280" y="1458640"/>
                  </a:lnTo>
                  <a:lnTo>
                    <a:pt x="1603996" y="1473871"/>
                  </a:lnTo>
                  <a:lnTo>
                    <a:pt x="1609712" y="1489738"/>
                  </a:lnTo>
                  <a:lnTo>
                    <a:pt x="1614793" y="1505287"/>
                  </a:lnTo>
                  <a:lnTo>
                    <a:pt x="1620191" y="1521153"/>
                  </a:lnTo>
                  <a:lnTo>
                    <a:pt x="1624955" y="1537337"/>
                  </a:lnTo>
                  <a:lnTo>
                    <a:pt x="1630036" y="1553521"/>
                  </a:lnTo>
                  <a:lnTo>
                    <a:pt x="1634482" y="1570339"/>
                  </a:lnTo>
                  <a:lnTo>
                    <a:pt x="1638610" y="1586840"/>
                  </a:lnTo>
                  <a:lnTo>
                    <a:pt x="1643056" y="1603976"/>
                  </a:lnTo>
                  <a:lnTo>
                    <a:pt x="1646867" y="1620794"/>
                  </a:lnTo>
                  <a:lnTo>
                    <a:pt x="1650677" y="1637930"/>
                  </a:lnTo>
                  <a:lnTo>
                    <a:pt x="1654170" y="1655383"/>
                  </a:lnTo>
                  <a:lnTo>
                    <a:pt x="1657664" y="1673153"/>
                  </a:lnTo>
                  <a:lnTo>
                    <a:pt x="1660522" y="1690923"/>
                  </a:lnTo>
                  <a:lnTo>
                    <a:pt x="1663697" y="1709011"/>
                  </a:lnTo>
                  <a:lnTo>
                    <a:pt x="1666238" y="1727099"/>
                  </a:lnTo>
                  <a:lnTo>
                    <a:pt x="1668461" y="1745821"/>
                  </a:lnTo>
                  <a:lnTo>
                    <a:pt x="1670684" y="1764226"/>
                  </a:lnTo>
                  <a:lnTo>
                    <a:pt x="1672589" y="1783266"/>
                  </a:lnTo>
                  <a:lnTo>
                    <a:pt x="1674177" y="1802305"/>
                  </a:lnTo>
                  <a:lnTo>
                    <a:pt x="1676082" y="1821345"/>
                  </a:lnTo>
                  <a:lnTo>
                    <a:pt x="1677352" y="1841019"/>
                  </a:lnTo>
                  <a:lnTo>
                    <a:pt x="1678305" y="1860694"/>
                  </a:lnTo>
                  <a:lnTo>
                    <a:pt x="1679258" y="1880368"/>
                  </a:lnTo>
                  <a:lnTo>
                    <a:pt x="1679575" y="1900677"/>
                  </a:lnTo>
                  <a:lnTo>
                    <a:pt x="1679575" y="1903850"/>
                  </a:lnTo>
                  <a:lnTo>
                    <a:pt x="1677035" y="1905437"/>
                  </a:lnTo>
                  <a:lnTo>
                    <a:pt x="1653853" y="1918765"/>
                  </a:lnTo>
                  <a:lnTo>
                    <a:pt x="1630353" y="1931775"/>
                  </a:lnTo>
                  <a:lnTo>
                    <a:pt x="1606854" y="1944151"/>
                  </a:lnTo>
                  <a:lnTo>
                    <a:pt x="1583037" y="1956209"/>
                  </a:lnTo>
                  <a:lnTo>
                    <a:pt x="1558902" y="1967950"/>
                  </a:lnTo>
                  <a:lnTo>
                    <a:pt x="1534768" y="1979374"/>
                  </a:lnTo>
                  <a:lnTo>
                    <a:pt x="1510316" y="1990163"/>
                  </a:lnTo>
                  <a:lnTo>
                    <a:pt x="1485864" y="2000635"/>
                  </a:lnTo>
                  <a:lnTo>
                    <a:pt x="1461411" y="2010790"/>
                  </a:lnTo>
                  <a:lnTo>
                    <a:pt x="1436642" y="2020627"/>
                  </a:lnTo>
                  <a:lnTo>
                    <a:pt x="1411872" y="2029512"/>
                  </a:lnTo>
                  <a:lnTo>
                    <a:pt x="1386785" y="2038397"/>
                  </a:lnTo>
                  <a:lnTo>
                    <a:pt x="1361380" y="2046965"/>
                  </a:lnTo>
                  <a:lnTo>
                    <a:pt x="1335975" y="2054581"/>
                  </a:lnTo>
                  <a:lnTo>
                    <a:pt x="1310570" y="2062514"/>
                  </a:lnTo>
                  <a:lnTo>
                    <a:pt x="1285166" y="2069495"/>
                  </a:lnTo>
                  <a:lnTo>
                    <a:pt x="1259443" y="2076159"/>
                  </a:lnTo>
                  <a:lnTo>
                    <a:pt x="1233403" y="2082506"/>
                  </a:lnTo>
                  <a:lnTo>
                    <a:pt x="1207681" y="2088535"/>
                  </a:lnTo>
                  <a:lnTo>
                    <a:pt x="1181959" y="2093929"/>
                  </a:lnTo>
                  <a:lnTo>
                    <a:pt x="1155919" y="2099007"/>
                  </a:lnTo>
                  <a:lnTo>
                    <a:pt x="1129561" y="2103767"/>
                  </a:lnTo>
                  <a:lnTo>
                    <a:pt x="1103204" y="2107892"/>
                  </a:lnTo>
                  <a:lnTo>
                    <a:pt x="1077164" y="2111382"/>
                  </a:lnTo>
                  <a:lnTo>
                    <a:pt x="1050806" y="2114873"/>
                  </a:lnTo>
                  <a:lnTo>
                    <a:pt x="1024131" y="2117729"/>
                  </a:lnTo>
                  <a:lnTo>
                    <a:pt x="997774" y="2119950"/>
                  </a:lnTo>
                  <a:lnTo>
                    <a:pt x="971099" y="2121854"/>
                  </a:lnTo>
                  <a:lnTo>
                    <a:pt x="944424" y="2123441"/>
                  </a:lnTo>
                  <a:lnTo>
                    <a:pt x="917749" y="2125028"/>
                  </a:lnTo>
                  <a:lnTo>
                    <a:pt x="891074" y="2125662"/>
                  </a:lnTo>
                  <a:lnTo>
                    <a:pt x="864399" y="2125662"/>
                  </a:lnTo>
                  <a:lnTo>
                    <a:pt x="835818" y="2125662"/>
                  </a:lnTo>
                  <a:lnTo>
                    <a:pt x="807238" y="2124710"/>
                  </a:lnTo>
                  <a:lnTo>
                    <a:pt x="778657" y="2123124"/>
                  </a:lnTo>
                  <a:lnTo>
                    <a:pt x="750395" y="2121537"/>
                  </a:lnTo>
                  <a:lnTo>
                    <a:pt x="722132" y="2119316"/>
                  </a:lnTo>
                  <a:lnTo>
                    <a:pt x="693869" y="2116777"/>
                  </a:lnTo>
                  <a:lnTo>
                    <a:pt x="665606" y="2113604"/>
                  </a:lnTo>
                  <a:lnTo>
                    <a:pt x="637661" y="2109478"/>
                  </a:lnTo>
                  <a:lnTo>
                    <a:pt x="609398" y="2105353"/>
                  </a:lnTo>
                  <a:lnTo>
                    <a:pt x="581453" y="2100593"/>
                  </a:lnTo>
                  <a:lnTo>
                    <a:pt x="553825" y="2095199"/>
                  </a:lnTo>
                  <a:lnTo>
                    <a:pt x="525880" y="2089487"/>
                  </a:lnTo>
                  <a:lnTo>
                    <a:pt x="498252" y="2083458"/>
                  </a:lnTo>
                  <a:lnTo>
                    <a:pt x="470624" y="2076476"/>
                  </a:lnTo>
                  <a:lnTo>
                    <a:pt x="443314" y="2069495"/>
                  </a:lnTo>
                  <a:lnTo>
                    <a:pt x="416321" y="2061879"/>
                  </a:lnTo>
                  <a:lnTo>
                    <a:pt x="389011" y="2053629"/>
                  </a:lnTo>
                  <a:lnTo>
                    <a:pt x="362019" y="2045378"/>
                  </a:lnTo>
                  <a:lnTo>
                    <a:pt x="335343" y="2036176"/>
                  </a:lnTo>
                  <a:lnTo>
                    <a:pt x="308668" y="2026656"/>
                  </a:lnTo>
                  <a:lnTo>
                    <a:pt x="282311" y="2016502"/>
                  </a:lnTo>
                  <a:lnTo>
                    <a:pt x="255953" y="2006030"/>
                  </a:lnTo>
                  <a:lnTo>
                    <a:pt x="229913" y="1994923"/>
                  </a:lnTo>
                  <a:lnTo>
                    <a:pt x="203556" y="1983499"/>
                  </a:lnTo>
                  <a:lnTo>
                    <a:pt x="177833" y="1971441"/>
                  </a:lnTo>
                  <a:lnTo>
                    <a:pt x="152429" y="1959065"/>
                  </a:lnTo>
                  <a:lnTo>
                    <a:pt x="127024" y="1946372"/>
                  </a:lnTo>
                  <a:lnTo>
                    <a:pt x="101619" y="1933044"/>
                  </a:lnTo>
                  <a:lnTo>
                    <a:pt x="76532" y="1919399"/>
                  </a:lnTo>
                  <a:lnTo>
                    <a:pt x="51762" y="1905437"/>
                  </a:lnTo>
                  <a:lnTo>
                    <a:pt x="27310" y="1890523"/>
                  </a:lnTo>
                  <a:lnTo>
                    <a:pt x="2858" y="1875291"/>
                  </a:lnTo>
                  <a:lnTo>
                    <a:pt x="0" y="1888301"/>
                  </a:lnTo>
                  <a:lnTo>
                    <a:pt x="0" y="1870531"/>
                  </a:lnTo>
                  <a:lnTo>
                    <a:pt x="952" y="1850222"/>
                  </a:lnTo>
                  <a:lnTo>
                    <a:pt x="2223" y="1829913"/>
                  </a:lnTo>
                  <a:lnTo>
                    <a:pt x="3493" y="1809604"/>
                  </a:lnTo>
                  <a:lnTo>
                    <a:pt x="5398" y="1790247"/>
                  </a:lnTo>
                  <a:lnTo>
                    <a:pt x="6986" y="1770573"/>
                  </a:lnTo>
                  <a:lnTo>
                    <a:pt x="9209" y="1750898"/>
                  </a:lnTo>
                  <a:lnTo>
                    <a:pt x="11749" y="1732176"/>
                  </a:lnTo>
                  <a:lnTo>
                    <a:pt x="14290" y="1713136"/>
                  </a:lnTo>
                  <a:lnTo>
                    <a:pt x="17148" y="1694414"/>
                  </a:lnTo>
                  <a:lnTo>
                    <a:pt x="20006" y="1676009"/>
                  </a:lnTo>
                  <a:lnTo>
                    <a:pt x="23499" y="1657604"/>
                  </a:lnTo>
                  <a:lnTo>
                    <a:pt x="26992" y="1639834"/>
                  </a:lnTo>
                  <a:lnTo>
                    <a:pt x="30486" y="1621746"/>
                  </a:lnTo>
                  <a:lnTo>
                    <a:pt x="34931" y="1604293"/>
                  </a:lnTo>
                  <a:lnTo>
                    <a:pt x="38742" y="1586840"/>
                  </a:lnTo>
                  <a:lnTo>
                    <a:pt x="43188" y="1569704"/>
                  </a:lnTo>
                  <a:lnTo>
                    <a:pt x="47951" y="1552569"/>
                  </a:lnTo>
                  <a:lnTo>
                    <a:pt x="52715" y="1536068"/>
                  </a:lnTo>
                  <a:lnTo>
                    <a:pt x="57796" y="1519249"/>
                  </a:lnTo>
                  <a:lnTo>
                    <a:pt x="62877" y="1503066"/>
                  </a:lnTo>
                  <a:lnTo>
                    <a:pt x="68593" y="1486564"/>
                  </a:lnTo>
                  <a:lnTo>
                    <a:pt x="73991" y="1470698"/>
                  </a:lnTo>
                  <a:lnTo>
                    <a:pt x="80025" y="1455149"/>
                  </a:lnTo>
                  <a:lnTo>
                    <a:pt x="86059" y="1439283"/>
                  </a:lnTo>
                  <a:lnTo>
                    <a:pt x="92410" y="1424051"/>
                  </a:lnTo>
                  <a:lnTo>
                    <a:pt x="98761" y="1409137"/>
                  </a:lnTo>
                  <a:lnTo>
                    <a:pt x="105430" y="1393905"/>
                  </a:lnTo>
                  <a:lnTo>
                    <a:pt x="112098" y="1378990"/>
                  </a:lnTo>
                  <a:lnTo>
                    <a:pt x="119402" y="1364393"/>
                  </a:lnTo>
                  <a:lnTo>
                    <a:pt x="126706" y="1350114"/>
                  </a:lnTo>
                  <a:lnTo>
                    <a:pt x="134010" y="1335834"/>
                  </a:lnTo>
                  <a:lnTo>
                    <a:pt x="141632" y="1321871"/>
                  </a:lnTo>
                  <a:lnTo>
                    <a:pt x="149571" y="1307909"/>
                  </a:lnTo>
                  <a:lnTo>
                    <a:pt x="157510" y="1294264"/>
                  </a:lnTo>
                  <a:lnTo>
                    <a:pt x="165766" y="1280936"/>
                  </a:lnTo>
                  <a:lnTo>
                    <a:pt x="174023" y="1267291"/>
                  </a:lnTo>
                  <a:lnTo>
                    <a:pt x="182597" y="1253963"/>
                  </a:lnTo>
                  <a:lnTo>
                    <a:pt x="191171" y="1241270"/>
                  </a:lnTo>
                  <a:lnTo>
                    <a:pt x="200380" y="1228260"/>
                  </a:lnTo>
                  <a:lnTo>
                    <a:pt x="209589" y="1215884"/>
                  </a:lnTo>
                  <a:lnTo>
                    <a:pt x="218799" y="1203191"/>
                  </a:lnTo>
                  <a:lnTo>
                    <a:pt x="228008" y="1191133"/>
                  </a:lnTo>
                  <a:lnTo>
                    <a:pt x="237852" y="1178757"/>
                  </a:lnTo>
                  <a:lnTo>
                    <a:pt x="247697" y="1167016"/>
                  </a:lnTo>
                  <a:lnTo>
                    <a:pt x="257541" y="1155275"/>
                  </a:lnTo>
                  <a:lnTo>
                    <a:pt x="267703" y="1143533"/>
                  </a:lnTo>
                  <a:lnTo>
                    <a:pt x="278182" y="1132110"/>
                  </a:lnTo>
                  <a:lnTo>
                    <a:pt x="288662" y="1120686"/>
                  </a:lnTo>
                  <a:lnTo>
                    <a:pt x="298824" y="1109579"/>
                  </a:lnTo>
                  <a:lnTo>
                    <a:pt x="309938" y="1098473"/>
                  </a:lnTo>
                  <a:lnTo>
                    <a:pt x="320735" y="1087684"/>
                  </a:lnTo>
                  <a:lnTo>
                    <a:pt x="331850" y="1076895"/>
                  </a:lnTo>
                  <a:lnTo>
                    <a:pt x="343282" y="1066423"/>
                  </a:lnTo>
                  <a:lnTo>
                    <a:pt x="354715" y="1055951"/>
                  </a:lnTo>
                  <a:lnTo>
                    <a:pt x="366147" y="1045797"/>
                  </a:lnTo>
                  <a:lnTo>
                    <a:pt x="377897" y="1035642"/>
                  </a:lnTo>
                  <a:lnTo>
                    <a:pt x="389964" y="1025805"/>
                  </a:lnTo>
                  <a:lnTo>
                    <a:pt x="401714" y="1015968"/>
                  </a:lnTo>
                  <a:lnTo>
                    <a:pt x="414099" y="1006448"/>
                  </a:lnTo>
                  <a:lnTo>
                    <a:pt x="426801" y="996928"/>
                  </a:lnTo>
                  <a:lnTo>
                    <a:pt x="439186" y="987408"/>
                  </a:lnTo>
                  <a:lnTo>
                    <a:pt x="451571" y="977888"/>
                  </a:lnTo>
                  <a:lnTo>
                    <a:pt x="477293" y="960118"/>
                  </a:lnTo>
                  <a:lnTo>
                    <a:pt x="481421" y="957262"/>
                  </a:lnTo>
                  <a:close/>
                  <a:moveTo>
                    <a:pt x="839471" y="0"/>
                  </a:moveTo>
                  <a:lnTo>
                    <a:pt x="852171" y="0"/>
                  </a:lnTo>
                  <a:lnTo>
                    <a:pt x="865506" y="0"/>
                  </a:lnTo>
                  <a:lnTo>
                    <a:pt x="878206" y="636"/>
                  </a:lnTo>
                  <a:lnTo>
                    <a:pt x="890906" y="1271"/>
                  </a:lnTo>
                  <a:lnTo>
                    <a:pt x="903288" y="2542"/>
                  </a:lnTo>
                  <a:lnTo>
                    <a:pt x="915988" y="3813"/>
                  </a:lnTo>
                  <a:lnTo>
                    <a:pt x="928371" y="5719"/>
                  </a:lnTo>
                  <a:lnTo>
                    <a:pt x="940436" y="7943"/>
                  </a:lnTo>
                  <a:lnTo>
                    <a:pt x="952818" y="10167"/>
                  </a:lnTo>
                  <a:lnTo>
                    <a:pt x="964883" y="12708"/>
                  </a:lnTo>
                  <a:lnTo>
                    <a:pt x="976631" y="15568"/>
                  </a:lnTo>
                  <a:lnTo>
                    <a:pt x="988696" y="19062"/>
                  </a:lnTo>
                  <a:lnTo>
                    <a:pt x="1000443" y="22239"/>
                  </a:lnTo>
                  <a:lnTo>
                    <a:pt x="1011873" y="26052"/>
                  </a:lnTo>
                  <a:lnTo>
                    <a:pt x="1023621" y="30182"/>
                  </a:lnTo>
                  <a:lnTo>
                    <a:pt x="1034733" y="34630"/>
                  </a:lnTo>
                  <a:lnTo>
                    <a:pt x="1046163" y="39395"/>
                  </a:lnTo>
                  <a:lnTo>
                    <a:pt x="1057276" y="44161"/>
                  </a:lnTo>
                  <a:lnTo>
                    <a:pt x="1068388" y="48926"/>
                  </a:lnTo>
                  <a:lnTo>
                    <a:pt x="1079183" y="54645"/>
                  </a:lnTo>
                  <a:lnTo>
                    <a:pt x="1089661" y="60046"/>
                  </a:lnTo>
                  <a:lnTo>
                    <a:pt x="1100456" y="66082"/>
                  </a:lnTo>
                  <a:lnTo>
                    <a:pt x="1110616" y="72119"/>
                  </a:lnTo>
                  <a:lnTo>
                    <a:pt x="1120776" y="78790"/>
                  </a:lnTo>
                  <a:lnTo>
                    <a:pt x="1130936" y="85462"/>
                  </a:lnTo>
                  <a:lnTo>
                    <a:pt x="1140461" y="92134"/>
                  </a:lnTo>
                  <a:lnTo>
                    <a:pt x="1150303" y="99123"/>
                  </a:lnTo>
                  <a:lnTo>
                    <a:pt x="1159828" y="106430"/>
                  </a:lnTo>
                  <a:lnTo>
                    <a:pt x="1169353" y="114055"/>
                  </a:lnTo>
                  <a:lnTo>
                    <a:pt x="1178561" y="121680"/>
                  </a:lnTo>
                  <a:lnTo>
                    <a:pt x="1187133" y="129623"/>
                  </a:lnTo>
                  <a:lnTo>
                    <a:pt x="1196023" y="137883"/>
                  </a:lnTo>
                  <a:lnTo>
                    <a:pt x="1204596" y="146143"/>
                  </a:lnTo>
                  <a:lnTo>
                    <a:pt x="1213168" y="155039"/>
                  </a:lnTo>
                  <a:lnTo>
                    <a:pt x="1221106" y="163299"/>
                  </a:lnTo>
                  <a:lnTo>
                    <a:pt x="1229043" y="172513"/>
                  </a:lnTo>
                  <a:lnTo>
                    <a:pt x="1236981" y="181726"/>
                  </a:lnTo>
                  <a:lnTo>
                    <a:pt x="1244283" y="190939"/>
                  </a:lnTo>
                  <a:lnTo>
                    <a:pt x="1251586" y="200153"/>
                  </a:lnTo>
                  <a:lnTo>
                    <a:pt x="1258888" y="210001"/>
                  </a:lnTo>
                  <a:lnTo>
                    <a:pt x="1265556" y="219850"/>
                  </a:lnTo>
                  <a:lnTo>
                    <a:pt x="1272223" y="230017"/>
                  </a:lnTo>
                  <a:lnTo>
                    <a:pt x="1278256" y="240183"/>
                  </a:lnTo>
                  <a:lnTo>
                    <a:pt x="1284606" y="250667"/>
                  </a:lnTo>
                  <a:lnTo>
                    <a:pt x="1290321" y="261151"/>
                  </a:lnTo>
                  <a:lnTo>
                    <a:pt x="1296353" y="271953"/>
                  </a:lnTo>
                  <a:lnTo>
                    <a:pt x="1301433" y="282755"/>
                  </a:lnTo>
                  <a:lnTo>
                    <a:pt x="1306831" y="293239"/>
                  </a:lnTo>
                  <a:lnTo>
                    <a:pt x="1311593" y="304359"/>
                  </a:lnTo>
                  <a:lnTo>
                    <a:pt x="1316356" y="315796"/>
                  </a:lnTo>
                  <a:lnTo>
                    <a:pt x="1320483" y="327234"/>
                  </a:lnTo>
                  <a:lnTo>
                    <a:pt x="1324293" y="338671"/>
                  </a:lnTo>
                  <a:lnTo>
                    <a:pt x="1328421" y="350426"/>
                  </a:lnTo>
                  <a:lnTo>
                    <a:pt x="1331913" y="362181"/>
                  </a:lnTo>
                  <a:lnTo>
                    <a:pt x="1335088" y="373936"/>
                  </a:lnTo>
                  <a:lnTo>
                    <a:pt x="1337946" y="386009"/>
                  </a:lnTo>
                  <a:lnTo>
                    <a:pt x="1340803" y="398081"/>
                  </a:lnTo>
                  <a:lnTo>
                    <a:pt x="1343026" y="410472"/>
                  </a:lnTo>
                  <a:lnTo>
                    <a:pt x="1344931" y="422862"/>
                  </a:lnTo>
                  <a:lnTo>
                    <a:pt x="1346518" y="435252"/>
                  </a:lnTo>
                  <a:lnTo>
                    <a:pt x="1348106" y="447643"/>
                  </a:lnTo>
                  <a:lnTo>
                    <a:pt x="1349058" y="460033"/>
                  </a:lnTo>
                  <a:lnTo>
                    <a:pt x="1350011" y="472741"/>
                  </a:lnTo>
                  <a:lnTo>
                    <a:pt x="1350646" y="485449"/>
                  </a:lnTo>
                  <a:lnTo>
                    <a:pt x="1350963" y="498475"/>
                  </a:lnTo>
                  <a:lnTo>
                    <a:pt x="1350646" y="513407"/>
                  </a:lnTo>
                  <a:lnTo>
                    <a:pt x="1349693" y="528975"/>
                  </a:lnTo>
                  <a:lnTo>
                    <a:pt x="1348423" y="543907"/>
                  </a:lnTo>
                  <a:lnTo>
                    <a:pt x="1347153" y="558521"/>
                  </a:lnTo>
                  <a:lnTo>
                    <a:pt x="1345248" y="573453"/>
                  </a:lnTo>
                  <a:lnTo>
                    <a:pt x="1342708" y="588067"/>
                  </a:lnTo>
                  <a:lnTo>
                    <a:pt x="1339851" y="602682"/>
                  </a:lnTo>
                  <a:lnTo>
                    <a:pt x="1336358" y="616660"/>
                  </a:lnTo>
                  <a:lnTo>
                    <a:pt x="1332866" y="631275"/>
                  </a:lnTo>
                  <a:lnTo>
                    <a:pt x="1328738" y="645254"/>
                  </a:lnTo>
                  <a:lnTo>
                    <a:pt x="1324293" y="658915"/>
                  </a:lnTo>
                  <a:lnTo>
                    <a:pt x="1319531" y="672576"/>
                  </a:lnTo>
                  <a:lnTo>
                    <a:pt x="1314133" y="685920"/>
                  </a:lnTo>
                  <a:lnTo>
                    <a:pt x="1308418" y="699263"/>
                  </a:lnTo>
                  <a:lnTo>
                    <a:pt x="1302386" y="712607"/>
                  </a:lnTo>
                  <a:lnTo>
                    <a:pt x="1296353" y="725315"/>
                  </a:lnTo>
                  <a:lnTo>
                    <a:pt x="1289368" y="738023"/>
                  </a:lnTo>
                  <a:lnTo>
                    <a:pt x="1282383" y="750413"/>
                  </a:lnTo>
                  <a:lnTo>
                    <a:pt x="1275081" y="762486"/>
                  </a:lnTo>
                  <a:lnTo>
                    <a:pt x="1267143" y="774559"/>
                  </a:lnTo>
                  <a:lnTo>
                    <a:pt x="1259206" y="786313"/>
                  </a:lnTo>
                  <a:lnTo>
                    <a:pt x="1250633" y="797751"/>
                  </a:lnTo>
                  <a:lnTo>
                    <a:pt x="1242061" y="809188"/>
                  </a:lnTo>
                  <a:lnTo>
                    <a:pt x="1232853" y="819990"/>
                  </a:lnTo>
                  <a:lnTo>
                    <a:pt x="1223963" y="830792"/>
                  </a:lnTo>
                  <a:lnTo>
                    <a:pt x="1214121" y="841276"/>
                  </a:lnTo>
                  <a:lnTo>
                    <a:pt x="1204278" y="851442"/>
                  </a:lnTo>
                  <a:lnTo>
                    <a:pt x="1193801" y="860974"/>
                  </a:lnTo>
                  <a:lnTo>
                    <a:pt x="1183323" y="870822"/>
                  </a:lnTo>
                  <a:lnTo>
                    <a:pt x="1172528" y="880036"/>
                  </a:lnTo>
                  <a:lnTo>
                    <a:pt x="1161733" y="889249"/>
                  </a:lnTo>
                  <a:lnTo>
                    <a:pt x="1150303" y="897827"/>
                  </a:lnTo>
                  <a:lnTo>
                    <a:pt x="1134746" y="909264"/>
                  </a:lnTo>
                  <a:lnTo>
                    <a:pt x="1118236" y="920066"/>
                  </a:lnTo>
                  <a:lnTo>
                    <a:pt x="1101408" y="929915"/>
                  </a:lnTo>
                  <a:lnTo>
                    <a:pt x="1084581" y="939446"/>
                  </a:lnTo>
                  <a:lnTo>
                    <a:pt x="1066801" y="948342"/>
                  </a:lnTo>
                  <a:lnTo>
                    <a:pt x="1048703" y="956602"/>
                  </a:lnTo>
                  <a:lnTo>
                    <a:pt x="1040131" y="960414"/>
                  </a:lnTo>
                  <a:lnTo>
                    <a:pt x="1030606" y="963909"/>
                  </a:lnTo>
                  <a:lnTo>
                    <a:pt x="1021398" y="967722"/>
                  </a:lnTo>
                  <a:lnTo>
                    <a:pt x="1011873" y="970899"/>
                  </a:lnTo>
                  <a:lnTo>
                    <a:pt x="1002348" y="973758"/>
                  </a:lnTo>
                  <a:lnTo>
                    <a:pt x="993141" y="976617"/>
                  </a:lnTo>
                  <a:lnTo>
                    <a:pt x="983616" y="979794"/>
                  </a:lnTo>
                  <a:lnTo>
                    <a:pt x="973773" y="982018"/>
                  </a:lnTo>
                  <a:lnTo>
                    <a:pt x="963931" y="984560"/>
                  </a:lnTo>
                  <a:lnTo>
                    <a:pt x="954088" y="986466"/>
                  </a:lnTo>
                  <a:lnTo>
                    <a:pt x="944246" y="988372"/>
                  </a:lnTo>
                  <a:lnTo>
                    <a:pt x="934403" y="990596"/>
                  </a:lnTo>
                  <a:lnTo>
                    <a:pt x="924561" y="991867"/>
                  </a:lnTo>
                  <a:lnTo>
                    <a:pt x="914401" y="993455"/>
                  </a:lnTo>
                  <a:lnTo>
                    <a:pt x="904241" y="994409"/>
                  </a:lnTo>
                  <a:lnTo>
                    <a:pt x="893763" y="995362"/>
                  </a:lnTo>
                  <a:lnTo>
                    <a:pt x="883603" y="995997"/>
                  </a:lnTo>
                  <a:lnTo>
                    <a:pt x="873126" y="996632"/>
                  </a:lnTo>
                  <a:lnTo>
                    <a:pt x="862648" y="996950"/>
                  </a:lnTo>
                  <a:lnTo>
                    <a:pt x="852171" y="996950"/>
                  </a:lnTo>
                  <a:lnTo>
                    <a:pt x="840423" y="996950"/>
                  </a:lnTo>
                  <a:lnTo>
                    <a:pt x="828358" y="996315"/>
                  </a:lnTo>
                  <a:lnTo>
                    <a:pt x="816293" y="995679"/>
                  </a:lnTo>
                  <a:lnTo>
                    <a:pt x="804546" y="994726"/>
                  </a:lnTo>
                  <a:lnTo>
                    <a:pt x="792798" y="993455"/>
                  </a:lnTo>
                  <a:lnTo>
                    <a:pt x="781368" y="992185"/>
                  </a:lnTo>
                  <a:lnTo>
                    <a:pt x="769621" y="990278"/>
                  </a:lnTo>
                  <a:lnTo>
                    <a:pt x="758191" y="988054"/>
                  </a:lnTo>
                  <a:lnTo>
                    <a:pt x="746761" y="985831"/>
                  </a:lnTo>
                  <a:lnTo>
                    <a:pt x="735331" y="983289"/>
                  </a:lnTo>
                  <a:lnTo>
                    <a:pt x="724218" y="980430"/>
                  </a:lnTo>
                  <a:lnTo>
                    <a:pt x="713106" y="977253"/>
                  </a:lnTo>
                  <a:lnTo>
                    <a:pt x="702311" y="973758"/>
                  </a:lnTo>
                  <a:lnTo>
                    <a:pt x="691198" y="970263"/>
                  </a:lnTo>
                  <a:lnTo>
                    <a:pt x="680721" y="966768"/>
                  </a:lnTo>
                  <a:lnTo>
                    <a:pt x="670243" y="962321"/>
                  </a:lnTo>
                  <a:lnTo>
                    <a:pt x="659448" y="958190"/>
                  </a:lnTo>
                  <a:lnTo>
                    <a:pt x="648971" y="953425"/>
                  </a:lnTo>
                  <a:lnTo>
                    <a:pt x="638811" y="948659"/>
                  </a:lnTo>
                  <a:lnTo>
                    <a:pt x="628651" y="943894"/>
                  </a:lnTo>
                  <a:lnTo>
                    <a:pt x="618491" y="938493"/>
                  </a:lnTo>
                  <a:lnTo>
                    <a:pt x="608648" y="933410"/>
                  </a:lnTo>
                  <a:lnTo>
                    <a:pt x="599123" y="927373"/>
                  </a:lnTo>
                  <a:lnTo>
                    <a:pt x="589281" y="921655"/>
                  </a:lnTo>
                  <a:lnTo>
                    <a:pt x="579756" y="915618"/>
                  </a:lnTo>
                  <a:lnTo>
                    <a:pt x="570548" y="909264"/>
                  </a:lnTo>
                  <a:lnTo>
                    <a:pt x="561023" y="902910"/>
                  </a:lnTo>
                  <a:lnTo>
                    <a:pt x="552133" y="895921"/>
                  </a:lnTo>
                  <a:lnTo>
                    <a:pt x="543561" y="889249"/>
                  </a:lnTo>
                  <a:lnTo>
                    <a:pt x="534671" y="881942"/>
                  </a:lnTo>
                  <a:lnTo>
                    <a:pt x="526098" y="874952"/>
                  </a:lnTo>
                  <a:lnTo>
                    <a:pt x="517526" y="867328"/>
                  </a:lnTo>
                  <a:lnTo>
                    <a:pt x="508318" y="858750"/>
                  </a:lnTo>
                  <a:lnTo>
                    <a:pt x="499428" y="849854"/>
                  </a:lnTo>
                  <a:lnTo>
                    <a:pt x="490538" y="840958"/>
                  </a:lnTo>
                  <a:lnTo>
                    <a:pt x="481648" y="831427"/>
                  </a:lnTo>
                  <a:lnTo>
                    <a:pt x="473711" y="821896"/>
                  </a:lnTo>
                  <a:lnTo>
                    <a:pt x="465456" y="812047"/>
                  </a:lnTo>
                  <a:lnTo>
                    <a:pt x="457518" y="801881"/>
                  </a:lnTo>
                  <a:lnTo>
                    <a:pt x="449898" y="791714"/>
                  </a:lnTo>
                  <a:lnTo>
                    <a:pt x="442596" y="781548"/>
                  </a:lnTo>
                  <a:lnTo>
                    <a:pt x="435293" y="770746"/>
                  </a:lnTo>
                  <a:lnTo>
                    <a:pt x="428626" y="759944"/>
                  </a:lnTo>
                  <a:lnTo>
                    <a:pt x="421958" y="749142"/>
                  </a:lnTo>
                  <a:lnTo>
                    <a:pt x="415608" y="738023"/>
                  </a:lnTo>
                  <a:lnTo>
                    <a:pt x="409576" y="726585"/>
                  </a:lnTo>
                  <a:lnTo>
                    <a:pt x="403861" y="715148"/>
                  </a:lnTo>
                  <a:lnTo>
                    <a:pt x="398463" y="703393"/>
                  </a:lnTo>
                  <a:lnTo>
                    <a:pt x="393383" y="691638"/>
                  </a:lnTo>
                  <a:lnTo>
                    <a:pt x="388303" y="679566"/>
                  </a:lnTo>
                  <a:lnTo>
                    <a:pt x="383858" y="667493"/>
                  </a:lnTo>
                  <a:lnTo>
                    <a:pt x="379731" y="655420"/>
                  </a:lnTo>
                  <a:lnTo>
                    <a:pt x="375603" y="643030"/>
                  </a:lnTo>
                  <a:lnTo>
                    <a:pt x="372111" y="630322"/>
                  </a:lnTo>
                  <a:lnTo>
                    <a:pt x="368936" y="617614"/>
                  </a:lnTo>
                  <a:lnTo>
                    <a:pt x="365443" y="604588"/>
                  </a:lnTo>
                  <a:lnTo>
                    <a:pt x="362903" y="591880"/>
                  </a:lnTo>
                  <a:lnTo>
                    <a:pt x="360681" y="578854"/>
                  </a:lnTo>
                  <a:lnTo>
                    <a:pt x="358776" y="565828"/>
                  </a:lnTo>
                  <a:lnTo>
                    <a:pt x="357188" y="552485"/>
                  </a:lnTo>
                  <a:lnTo>
                    <a:pt x="355601" y="539141"/>
                  </a:lnTo>
                  <a:lnTo>
                    <a:pt x="354648" y="525480"/>
                  </a:lnTo>
                  <a:lnTo>
                    <a:pt x="354331" y="511819"/>
                  </a:lnTo>
                  <a:lnTo>
                    <a:pt x="354013" y="498475"/>
                  </a:lnTo>
                  <a:lnTo>
                    <a:pt x="354331" y="485449"/>
                  </a:lnTo>
                  <a:lnTo>
                    <a:pt x="354648" y="472741"/>
                  </a:lnTo>
                  <a:lnTo>
                    <a:pt x="355601" y="460033"/>
                  </a:lnTo>
                  <a:lnTo>
                    <a:pt x="356871" y="447643"/>
                  </a:lnTo>
                  <a:lnTo>
                    <a:pt x="358141" y="434935"/>
                  </a:lnTo>
                  <a:lnTo>
                    <a:pt x="360046" y="422544"/>
                  </a:lnTo>
                  <a:lnTo>
                    <a:pt x="361951" y="410472"/>
                  </a:lnTo>
                  <a:lnTo>
                    <a:pt x="364173" y="397763"/>
                  </a:lnTo>
                  <a:lnTo>
                    <a:pt x="366713" y="385691"/>
                  </a:lnTo>
                  <a:lnTo>
                    <a:pt x="369888" y="373936"/>
                  </a:lnTo>
                  <a:lnTo>
                    <a:pt x="373063" y="361863"/>
                  </a:lnTo>
                  <a:lnTo>
                    <a:pt x="376556" y="350108"/>
                  </a:lnTo>
                  <a:lnTo>
                    <a:pt x="380683" y="338671"/>
                  </a:lnTo>
                  <a:lnTo>
                    <a:pt x="384493" y="326916"/>
                  </a:lnTo>
                  <a:lnTo>
                    <a:pt x="388621" y="315796"/>
                  </a:lnTo>
                  <a:lnTo>
                    <a:pt x="393383" y="304359"/>
                  </a:lnTo>
                  <a:lnTo>
                    <a:pt x="398146" y="293239"/>
                  </a:lnTo>
                  <a:lnTo>
                    <a:pt x="403543" y="282755"/>
                  </a:lnTo>
                  <a:lnTo>
                    <a:pt x="408623" y="271636"/>
                  </a:lnTo>
                  <a:lnTo>
                    <a:pt x="414656" y="261151"/>
                  </a:lnTo>
                  <a:lnTo>
                    <a:pt x="420371" y="250667"/>
                  </a:lnTo>
                  <a:lnTo>
                    <a:pt x="426721" y="240183"/>
                  </a:lnTo>
                  <a:lnTo>
                    <a:pt x="432753" y="230017"/>
                  </a:lnTo>
                  <a:lnTo>
                    <a:pt x="439421" y="219850"/>
                  </a:lnTo>
                  <a:lnTo>
                    <a:pt x="446088" y="210001"/>
                  </a:lnTo>
                  <a:lnTo>
                    <a:pt x="453391" y="200153"/>
                  </a:lnTo>
                  <a:lnTo>
                    <a:pt x="460693" y="190939"/>
                  </a:lnTo>
                  <a:lnTo>
                    <a:pt x="467996" y="181408"/>
                  </a:lnTo>
                  <a:lnTo>
                    <a:pt x="475933" y="172195"/>
                  </a:lnTo>
                  <a:lnTo>
                    <a:pt x="483871" y="163299"/>
                  </a:lnTo>
                  <a:lnTo>
                    <a:pt x="491808" y="154403"/>
                  </a:lnTo>
                  <a:lnTo>
                    <a:pt x="500381" y="146143"/>
                  </a:lnTo>
                  <a:lnTo>
                    <a:pt x="508953" y="137565"/>
                  </a:lnTo>
                  <a:lnTo>
                    <a:pt x="517526" y="129305"/>
                  </a:lnTo>
                  <a:lnTo>
                    <a:pt x="526416" y="121680"/>
                  </a:lnTo>
                  <a:lnTo>
                    <a:pt x="535623" y="113738"/>
                  </a:lnTo>
                  <a:lnTo>
                    <a:pt x="545148" y="106113"/>
                  </a:lnTo>
                  <a:lnTo>
                    <a:pt x="554673" y="99123"/>
                  </a:lnTo>
                  <a:lnTo>
                    <a:pt x="564516" y="92134"/>
                  </a:lnTo>
                  <a:lnTo>
                    <a:pt x="574041" y="85462"/>
                  </a:lnTo>
                  <a:lnTo>
                    <a:pt x="584201" y="78473"/>
                  </a:lnTo>
                  <a:lnTo>
                    <a:pt x="594361" y="72119"/>
                  </a:lnTo>
                  <a:lnTo>
                    <a:pt x="604838" y="66082"/>
                  </a:lnTo>
                  <a:lnTo>
                    <a:pt x="615316" y="60046"/>
                  </a:lnTo>
                  <a:lnTo>
                    <a:pt x="625793" y="54645"/>
                  </a:lnTo>
                  <a:lnTo>
                    <a:pt x="636906" y="48926"/>
                  </a:lnTo>
                  <a:lnTo>
                    <a:pt x="647701" y="44161"/>
                  </a:lnTo>
                  <a:lnTo>
                    <a:pt x="658813" y="39395"/>
                  </a:lnTo>
                  <a:lnTo>
                    <a:pt x="670243" y="34630"/>
                  </a:lnTo>
                  <a:lnTo>
                    <a:pt x="681356" y="30182"/>
                  </a:lnTo>
                  <a:lnTo>
                    <a:pt x="693103" y="26052"/>
                  </a:lnTo>
                  <a:lnTo>
                    <a:pt x="704533" y="22239"/>
                  </a:lnTo>
                  <a:lnTo>
                    <a:pt x="716281" y="19062"/>
                  </a:lnTo>
                  <a:lnTo>
                    <a:pt x="728346" y="15568"/>
                  </a:lnTo>
                  <a:lnTo>
                    <a:pt x="740093" y="12708"/>
                  </a:lnTo>
                  <a:lnTo>
                    <a:pt x="752158" y="10167"/>
                  </a:lnTo>
                  <a:lnTo>
                    <a:pt x="764541" y="7625"/>
                  </a:lnTo>
                  <a:lnTo>
                    <a:pt x="776606" y="5719"/>
                  </a:lnTo>
                  <a:lnTo>
                    <a:pt x="788988" y="3813"/>
                  </a:lnTo>
                  <a:lnTo>
                    <a:pt x="801688" y="2542"/>
                  </a:lnTo>
                  <a:lnTo>
                    <a:pt x="814071" y="1271"/>
                  </a:lnTo>
                  <a:lnTo>
                    <a:pt x="826771" y="636"/>
                  </a:lnTo>
                  <a:lnTo>
                    <a:pt x="8394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3" name="MH_SubTitle_2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902442" y="2199297"/>
              <a:ext cx="1870075" cy="5607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0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20000"/>
                </a:lnSpc>
                <a:defRPr/>
              </a:pPr>
              <a:r>
                <a:rPr lang="zh-CN" altLang="en-US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登录</a:t>
              </a:r>
              <a:endParaRPr lang="en-US" altLang="zh-CN" sz="1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615094" y="2093472"/>
            <a:ext cx="2017187" cy="772911"/>
            <a:chOff x="5616557" y="2093124"/>
            <a:chExt cx="2017712" cy="773112"/>
          </a:xfrm>
        </p:grpSpPr>
        <p:sp>
          <p:nvSpPr>
            <p:cNvPr id="35" name="MH_Other_3"/>
            <p:cNvSpPr/>
            <p:nvPr>
              <p:custDataLst>
                <p:tags r:id="rId4"/>
              </p:custDataLst>
            </p:nvPr>
          </p:nvSpPr>
          <p:spPr>
            <a:xfrm>
              <a:off x="5616557" y="2093124"/>
              <a:ext cx="773112" cy="773112"/>
            </a:xfrm>
            <a:custGeom>
              <a:avLst/>
              <a:gdLst>
                <a:gd name="connsiteX0" fmla="*/ 413083 w 772417"/>
                <a:gd name="connsiteY0" fmla="*/ 962 h 772417"/>
                <a:gd name="connsiteX1" fmla="*/ 720620 w 772417"/>
                <a:gd name="connsiteY1" fmla="*/ 193137 h 772417"/>
                <a:gd name="connsiteX2" fmla="*/ 579281 w 772417"/>
                <a:gd name="connsiteY2" fmla="*/ 720619 h 772417"/>
                <a:gd name="connsiteX3" fmla="*/ 51799 w 772417"/>
                <a:gd name="connsiteY3" fmla="*/ 579281 h 772417"/>
                <a:gd name="connsiteX4" fmla="*/ 193137 w 772417"/>
                <a:gd name="connsiteY4" fmla="*/ 51798 h 772417"/>
                <a:gd name="connsiteX5" fmla="*/ 413083 w 772417"/>
                <a:gd name="connsiteY5" fmla="*/ 962 h 77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7" h="772417">
                  <a:moveTo>
                    <a:pt x="413083" y="962"/>
                  </a:moveTo>
                  <a:cubicBezTo>
                    <a:pt x="536733" y="9701"/>
                    <a:pt x="653976" y="77706"/>
                    <a:pt x="720620" y="193137"/>
                  </a:cubicBezTo>
                  <a:cubicBezTo>
                    <a:pt x="827250" y="377826"/>
                    <a:pt x="763971" y="613989"/>
                    <a:pt x="579281" y="720619"/>
                  </a:cubicBezTo>
                  <a:cubicBezTo>
                    <a:pt x="394592" y="827250"/>
                    <a:pt x="158429" y="763970"/>
                    <a:pt x="51799" y="579281"/>
                  </a:cubicBezTo>
                  <a:cubicBezTo>
                    <a:pt x="-54832" y="394591"/>
                    <a:pt x="8448" y="158429"/>
                    <a:pt x="193137" y="51798"/>
                  </a:cubicBezTo>
                  <a:cubicBezTo>
                    <a:pt x="262396" y="11812"/>
                    <a:pt x="338893" y="-4281"/>
                    <a:pt x="413083" y="962"/>
                  </a:cubicBezTo>
                  <a:close/>
                </a:path>
              </a:pathLst>
            </a:custGeom>
            <a:solidFill>
              <a:srgbClr val="6F7170"/>
            </a:solidFill>
            <a:ln w="50800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34" name="MH_SubTitle_1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6218219" y="2147894"/>
              <a:ext cx="1416050" cy="677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0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kern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注册</a:t>
              </a:r>
              <a:endPara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696103" y="2100615"/>
            <a:ext cx="1640515" cy="772911"/>
            <a:chOff x="8698368" y="2100269"/>
            <a:chExt cx="1640942" cy="773112"/>
          </a:xfrm>
        </p:grpSpPr>
        <p:sp>
          <p:nvSpPr>
            <p:cNvPr id="37" name="MH_Other_8"/>
            <p:cNvSpPr/>
            <p:nvPr>
              <p:custDataLst>
                <p:tags r:id="rId6"/>
              </p:custDataLst>
            </p:nvPr>
          </p:nvSpPr>
          <p:spPr>
            <a:xfrm>
              <a:off x="8698368" y="2100269"/>
              <a:ext cx="773112" cy="773112"/>
            </a:xfrm>
            <a:custGeom>
              <a:avLst/>
              <a:gdLst>
                <a:gd name="connsiteX0" fmla="*/ 413083 w 772417"/>
                <a:gd name="connsiteY0" fmla="*/ 961 h 772415"/>
                <a:gd name="connsiteX1" fmla="*/ 720620 w 772417"/>
                <a:gd name="connsiteY1" fmla="*/ 193136 h 772415"/>
                <a:gd name="connsiteX2" fmla="*/ 579281 w 772417"/>
                <a:gd name="connsiteY2" fmla="*/ 720618 h 772415"/>
                <a:gd name="connsiteX3" fmla="*/ 51799 w 772417"/>
                <a:gd name="connsiteY3" fmla="*/ 579279 h 772415"/>
                <a:gd name="connsiteX4" fmla="*/ 193137 w 772417"/>
                <a:gd name="connsiteY4" fmla="*/ 51797 h 772415"/>
                <a:gd name="connsiteX5" fmla="*/ 413083 w 772417"/>
                <a:gd name="connsiteY5" fmla="*/ 961 h 7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7" h="772415">
                  <a:moveTo>
                    <a:pt x="413083" y="961"/>
                  </a:moveTo>
                  <a:cubicBezTo>
                    <a:pt x="536733" y="9700"/>
                    <a:pt x="653976" y="77705"/>
                    <a:pt x="720620" y="193136"/>
                  </a:cubicBezTo>
                  <a:cubicBezTo>
                    <a:pt x="827250" y="377825"/>
                    <a:pt x="763971" y="613987"/>
                    <a:pt x="579281" y="720618"/>
                  </a:cubicBezTo>
                  <a:cubicBezTo>
                    <a:pt x="394592" y="827248"/>
                    <a:pt x="158429" y="763969"/>
                    <a:pt x="51799" y="579279"/>
                  </a:cubicBezTo>
                  <a:cubicBezTo>
                    <a:pt x="-54832" y="394590"/>
                    <a:pt x="8448" y="158428"/>
                    <a:pt x="193137" y="51797"/>
                  </a:cubicBezTo>
                  <a:cubicBezTo>
                    <a:pt x="262396" y="11811"/>
                    <a:pt x="338893" y="-4282"/>
                    <a:pt x="413083" y="961"/>
                  </a:cubicBezTo>
                  <a:close/>
                </a:path>
              </a:pathLst>
            </a:custGeom>
            <a:solidFill>
              <a:srgbClr val="6F7170"/>
            </a:solidFill>
            <a:ln w="50800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9546624" y="2248846"/>
              <a:ext cx="792686" cy="4604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积分</a:t>
              </a:r>
              <a:endPara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304401" y="1809381"/>
            <a:ext cx="919126" cy="1356351"/>
            <a:chOff x="1304741" y="1808959"/>
            <a:chExt cx="919365" cy="1356704"/>
          </a:xfrm>
        </p:grpSpPr>
        <p:sp>
          <p:nvSpPr>
            <p:cNvPr id="13" name="MH_SubTitle_3"/>
            <p:cNvSpPr/>
            <p:nvPr>
              <p:custDataLst>
                <p:tags r:id="rId7"/>
              </p:custDataLst>
            </p:nvPr>
          </p:nvSpPr>
          <p:spPr>
            <a:xfrm rot="16200000">
              <a:off x="1304741" y="2027628"/>
              <a:ext cx="919364" cy="919365"/>
            </a:xfrm>
            <a:custGeom>
              <a:avLst/>
              <a:gdLst>
                <a:gd name="connsiteX0" fmla="*/ 487973 w 975946"/>
                <a:gd name="connsiteY0" fmla="*/ 975946 h 975946"/>
                <a:gd name="connsiteX1" fmla="*/ 487973 w 975946"/>
                <a:gd name="connsiteY1" fmla="*/ 975946 h 975946"/>
                <a:gd name="connsiteX2" fmla="*/ 487973 w 975946"/>
                <a:gd name="connsiteY2" fmla="*/ 975946 h 975946"/>
                <a:gd name="connsiteX3" fmla="*/ 487974 w 975946"/>
                <a:gd name="connsiteY3" fmla="*/ 90410 h 975946"/>
                <a:gd name="connsiteX4" fmla="*/ 885537 w 975946"/>
                <a:gd name="connsiteY4" fmla="*/ 487974 h 975946"/>
                <a:gd name="connsiteX5" fmla="*/ 627207 w 975946"/>
                <a:gd name="connsiteY5" fmla="*/ 746304 h 975946"/>
                <a:gd name="connsiteX6" fmla="*/ 599882 w 975946"/>
                <a:gd name="connsiteY6" fmla="*/ 705776 h 975946"/>
                <a:gd name="connsiteX7" fmla="*/ 487974 w 975946"/>
                <a:gd name="connsiteY7" fmla="*/ 659422 h 975946"/>
                <a:gd name="connsiteX8" fmla="*/ 376066 w 975946"/>
                <a:gd name="connsiteY8" fmla="*/ 705776 h 975946"/>
                <a:gd name="connsiteX9" fmla="*/ 348741 w 975946"/>
                <a:gd name="connsiteY9" fmla="*/ 746304 h 975946"/>
                <a:gd name="connsiteX10" fmla="*/ 90410 w 975946"/>
                <a:gd name="connsiteY10" fmla="*/ 487974 h 975946"/>
                <a:gd name="connsiteX11" fmla="*/ 487973 w 975946"/>
                <a:gd name="connsiteY11" fmla="*/ 0 h 975946"/>
                <a:gd name="connsiteX12" fmla="*/ 975946 w 975946"/>
                <a:gd name="connsiteY12" fmla="*/ 487973 h 975946"/>
                <a:gd name="connsiteX13" fmla="*/ 646236 w 975946"/>
                <a:gd name="connsiteY13" fmla="*/ 817683 h 975946"/>
                <a:gd name="connsiteX14" fmla="*/ 639590 w 975946"/>
                <a:gd name="connsiteY14" fmla="*/ 784765 h 975946"/>
                <a:gd name="connsiteX15" fmla="*/ 936381 w 975946"/>
                <a:gd name="connsiteY15" fmla="*/ 487974 h 975946"/>
                <a:gd name="connsiteX16" fmla="*/ 487974 w 975946"/>
                <a:gd name="connsiteY16" fmla="*/ 39566 h 975946"/>
                <a:gd name="connsiteX17" fmla="*/ 39566 w 975946"/>
                <a:gd name="connsiteY17" fmla="*/ 487974 h 975946"/>
                <a:gd name="connsiteX18" fmla="*/ 336358 w 975946"/>
                <a:gd name="connsiteY18" fmla="*/ 784765 h 975946"/>
                <a:gd name="connsiteX19" fmla="*/ 329712 w 975946"/>
                <a:gd name="connsiteY19" fmla="*/ 817684 h 975946"/>
                <a:gd name="connsiteX20" fmla="*/ 329712 w 975946"/>
                <a:gd name="connsiteY20" fmla="*/ 817686 h 975946"/>
                <a:gd name="connsiteX21" fmla="*/ 0 w 975946"/>
                <a:gd name="connsiteY21" fmla="*/ 487973 h 97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5946" h="975946">
                  <a:moveTo>
                    <a:pt x="487973" y="975946"/>
                  </a:moveTo>
                  <a:lnTo>
                    <a:pt x="487973" y="975946"/>
                  </a:lnTo>
                  <a:lnTo>
                    <a:pt x="487973" y="975946"/>
                  </a:lnTo>
                  <a:close/>
                  <a:moveTo>
                    <a:pt x="487974" y="90410"/>
                  </a:moveTo>
                  <a:lnTo>
                    <a:pt x="885537" y="487974"/>
                  </a:lnTo>
                  <a:lnTo>
                    <a:pt x="627207" y="746304"/>
                  </a:lnTo>
                  <a:lnTo>
                    <a:pt x="599882" y="705776"/>
                  </a:lnTo>
                  <a:cubicBezTo>
                    <a:pt x="571243" y="677136"/>
                    <a:pt x="531677" y="659422"/>
                    <a:pt x="487974" y="659422"/>
                  </a:cubicBezTo>
                  <a:cubicBezTo>
                    <a:pt x="444271" y="659422"/>
                    <a:pt x="404706" y="677136"/>
                    <a:pt x="376066" y="705776"/>
                  </a:cubicBezTo>
                  <a:lnTo>
                    <a:pt x="348741" y="746304"/>
                  </a:lnTo>
                  <a:lnTo>
                    <a:pt x="90410" y="487974"/>
                  </a:lnTo>
                  <a:close/>
                  <a:moveTo>
                    <a:pt x="487973" y="0"/>
                  </a:moveTo>
                  <a:lnTo>
                    <a:pt x="975946" y="487973"/>
                  </a:lnTo>
                  <a:lnTo>
                    <a:pt x="646236" y="817683"/>
                  </a:lnTo>
                  <a:lnTo>
                    <a:pt x="639590" y="784765"/>
                  </a:lnTo>
                  <a:lnTo>
                    <a:pt x="936381" y="487974"/>
                  </a:lnTo>
                  <a:lnTo>
                    <a:pt x="487974" y="39566"/>
                  </a:lnTo>
                  <a:lnTo>
                    <a:pt x="39566" y="487974"/>
                  </a:lnTo>
                  <a:lnTo>
                    <a:pt x="336358" y="784765"/>
                  </a:lnTo>
                  <a:lnTo>
                    <a:pt x="329712" y="817684"/>
                  </a:lnTo>
                  <a:lnTo>
                    <a:pt x="329712" y="817686"/>
                  </a:lnTo>
                  <a:lnTo>
                    <a:pt x="0" y="487973"/>
                  </a:lnTo>
                  <a:close/>
                </a:path>
              </a:pathLst>
            </a:custGeom>
            <a:solidFill>
              <a:srgbClr val="6F71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79953" anchor="ctr"/>
            <a:lstStyle/>
            <a:p>
              <a:pPr algn="ctr">
                <a:defRPr/>
              </a:pPr>
              <a:endParaRPr lang="zh-CN" altLang="en-US" sz="2000" dirty="0">
                <a:solidFill>
                  <a:srgbClr val="FFFFFF"/>
                </a:solidFill>
              </a:endParaRPr>
            </a:p>
          </p:txBody>
        </p:sp>
        <p:sp>
          <p:nvSpPr>
            <p:cNvPr id="14" name="MH_Other_3"/>
            <p:cNvSpPr/>
            <p:nvPr>
              <p:custDataLst>
                <p:tags r:id="rId8"/>
              </p:custDataLst>
            </p:nvPr>
          </p:nvSpPr>
          <p:spPr>
            <a:xfrm rot="16200000">
              <a:off x="1409322" y="2367042"/>
              <a:ext cx="1356704" cy="240537"/>
            </a:xfrm>
            <a:custGeom>
              <a:avLst/>
              <a:gdLst>
                <a:gd name="connsiteX0" fmla="*/ 720001 w 1440000"/>
                <a:gd name="connsiteY0" fmla="*/ 0 h 254975"/>
                <a:gd name="connsiteX1" fmla="*/ 838697 w 1440000"/>
                <a:gd name="connsiteY1" fmla="*/ 118696 h 254975"/>
                <a:gd name="connsiteX2" fmla="*/ 803932 w 1440000"/>
                <a:gd name="connsiteY2" fmla="*/ 202627 h 254975"/>
                <a:gd name="connsiteX3" fmla="*/ 779684 w 1440000"/>
                <a:gd name="connsiteY3" fmla="*/ 218975 h 254975"/>
                <a:gd name="connsiteX4" fmla="*/ 1422000 w 1440000"/>
                <a:gd name="connsiteY4" fmla="*/ 218975 h 254975"/>
                <a:gd name="connsiteX5" fmla="*/ 1440000 w 1440000"/>
                <a:gd name="connsiteY5" fmla="*/ 236975 h 254975"/>
                <a:gd name="connsiteX6" fmla="*/ 1422000 w 1440000"/>
                <a:gd name="connsiteY6" fmla="*/ 254975 h 254975"/>
                <a:gd name="connsiteX7" fmla="*/ 18000 w 1440000"/>
                <a:gd name="connsiteY7" fmla="*/ 254975 h 254975"/>
                <a:gd name="connsiteX8" fmla="*/ 0 w 1440000"/>
                <a:gd name="connsiteY8" fmla="*/ 236975 h 254975"/>
                <a:gd name="connsiteX9" fmla="*/ 18000 w 1440000"/>
                <a:gd name="connsiteY9" fmla="*/ 218975 h 254975"/>
                <a:gd name="connsiteX10" fmla="*/ 660318 w 1440000"/>
                <a:gd name="connsiteY10" fmla="*/ 218975 h 254975"/>
                <a:gd name="connsiteX11" fmla="*/ 636070 w 1440000"/>
                <a:gd name="connsiteY11" fmla="*/ 202627 h 254975"/>
                <a:gd name="connsiteX12" fmla="*/ 601305 w 1440000"/>
                <a:gd name="connsiteY12" fmla="*/ 118696 h 254975"/>
                <a:gd name="connsiteX13" fmla="*/ 720001 w 1440000"/>
                <a:gd name="connsiteY13" fmla="*/ 0 h 25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40000" h="254975">
                  <a:moveTo>
                    <a:pt x="720001" y="0"/>
                  </a:moveTo>
                  <a:cubicBezTo>
                    <a:pt x="785555" y="0"/>
                    <a:pt x="838697" y="53142"/>
                    <a:pt x="838697" y="118696"/>
                  </a:cubicBezTo>
                  <a:cubicBezTo>
                    <a:pt x="838697" y="151473"/>
                    <a:pt x="825412" y="181147"/>
                    <a:pt x="803932" y="202627"/>
                  </a:cubicBezTo>
                  <a:lnTo>
                    <a:pt x="779684" y="218975"/>
                  </a:lnTo>
                  <a:lnTo>
                    <a:pt x="1422000" y="218975"/>
                  </a:lnTo>
                  <a:cubicBezTo>
                    <a:pt x="1431941" y="218975"/>
                    <a:pt x="1440000" y="227034"/>
                    <a:pt x="1440000" y="236975"/>
                  </a:cubicBezTo>
                  <a:cubicBezTo>
                    <a:pt x="1440000" y="246916"/>
                    <a:pt x="1431941" y="254975"/>
                    <a:pt x="1422000" y="254975"/>
                  </a:cubicBezTo>
                  <a:lnTo>
                    <a:pt x="18000" y="254975"/>
                  </a:lnTo>
                  <a:cubicBezTo>
                    <a:pt x="8059" y="254975"/>
                    <a:pt x="0" y="246916"/>
                    <a:pt x="0" y="236975"/>
                  </a:cubicBezTo>
                  <a:cubicBezTo>
                    <a:pt x="0" y="227034"/>
                    <a:pt x="8059" y="218975"/>
                    <a:pt x="18000" y="218975"/>
                  </a:cubicBezTo>
                  <a:lnTo>
                    <a:pt x="660318" y="218975"/>
                  </a:lnTo>
                  <a:lnTo>
                    <a:pt x="636070" y="202627"/>
                  </a:lnTo>
                  <a:cubicBezTo>
                    <a:pt x="614591" y="181147"/>
                    <a:pt x="601305" y="151473"/>
                    <a:pt x="601305" y="118696"/>
                  </a:cubicBezTo>
                  <a:cubicBezTo>
                    <a:pt x="601305" y="53142"/>
                    <a:pt x="654447" y="0"/>
                    <a:pt x="720001" y="0"/>
                  </a:cubicBezTo>
                  <a:close/>
                </a:path>
              </a:pathLst>
            </a:custGeom>
            <a:solidFill>
              <a:srgbClr val="6F717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79953" anchor="ctr"/>
            <a:lstStyle/>
            <a:p>
              <a:pPr algn="ctr">
                <a:defRPr/>
              </a:pPr>
              <a:endParaRPr lang="zh-CN" altLang="en-US" sz="3200">
                <a:solidFill>
                  <a:srgbClr val="FFFFFF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522905" y="2116782"/>
              <a:ext cx="674603" cy="706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用户</a:t>
              </a:r>
              <a:endParaRPr lang="zh-CN" altLang="en-US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304400" y="3468939"/>
            <a:ext cx="919126" cy="1357302"/>
            <a:chOff x="1304740" y="3468949"/>
            <a:chExt cx="919365" cy="1357656"/>
          </a:xfrm>
        </p:grpSpPr>
        <p:sp>
          <p:nvSpPr>
            <p:cNvPr id="10" name="MH_Other_2"/>
            <p:cNvSpPr/>
            <p:nvPr>
              <p:custDataLst>
                <p:tags r:id="rId9"/>
              </p:custDataLst>
            </p:nvPr>
          </p:nvSpPr>
          <p:spPr>
            <a:xfrm rot="16200000">
              <a:off x="1408847" y="4027508"/>
              <a:ext cx="1357656" cy="240537"/>
            </a:xfrm>
            <a:custGeom>
              <a:avLst/>
              <a:gdLst>
                <a:gd name="connsiteX0" fmla="*/ 720001 w 1440000"/>
                <a:gd name="connsiteY0" fmla="*/ 0 h 254975"/>
                <a:gd name="connsiteX1" fmla="*/ 838697 w 1440000"/>
                <a:gd name="connsiteY1" fmla="*/ 118696 h 254975"/>
                <a:gd name="connsiteX2" fmla="*/ 803932 w 1440000"/>
                <a:gd name="connsiteY2" fmla="*/ 202627 h 254975"/>
                <a:gd name="connsiteX3" fmla="*/ 779684 w 1440000"/>
                <a:gd name="connsiteY3" fmla="*/ 218975 h 254975"/>
                <a:gd name="connsiteX4" fmla="*/ 1422000 w 1440000"/>
                <a:gd name="connsiteY4" fmla="*/ 218975 h 254975"/>
                <a:gd name="connsiteX5" fmla="*/ 1440000 w 1440000"/>
                <a:gd name="connsiteY5" fmla="*/ 236975 h 254975"/>
                <a:gd name="connsiteX6" fmla="*/ 1422000 w 1440000"/>
                <a:gd name="connsiteY6" fmla="*/ 254975 h 254975"/>
                <a:gd name="connsiteX7" fmla="*/ 18000 w 1440000"/>
                <a:gd name="connsiteY7" fmla="*/ 254975 h 254975"/>
                <a:gd name="connsiteX8" fmla="*/ 0 w 1440000"/>
                <a:gd name="connsiteY8" fmla="*/ 236975 h 254975"/>
                <a:gd name="connsiteX9" fmla="*/ 18000 w 1440000"/>
                <a:gd name="connsiteY9" fmla="*/ 218975 h 254975"/>
                <a:gd name="connsiteX10" fmla="*/ 660318 w 1440000"/>
                <a:gd name="connsiteY10" fmla="*/ 218975 h 254975"/>
                <a:gd name="connsiteX11" fmla="*/ 636070 w 1440000"/>
                <a:gd name="connsiteY11" fmla="*/ 202627 h 254975"/>
                <a:gd name="connsiteX12" fmla="*/ 601305 w 1440000"/>
                <a:gd name="connsiteY12" fmla="*/ 118696 h 254975"/>
                <a:gd name="connsiteX13" fmla="*/ 720001 w 1440000"/>
                <a:gd name="connsiteY13" fmla="*/ 0 h 25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40000" h="254975">
                  <a:moveTo>
                    <a:pt x="720001" y="0"/>
                  </a:moveTo>
                  <a:cubicBezTo>
                    <a:pt x="785555" y="0"/>
                    <a:pt x="838697" y="53142"/>
                    <a:pt x="838697" y="118696"/>
                  </a:cubicBezTo>
                  <a:cubicBezTo>
                    <a:pt x="838697" y="151473"/>
                    <a:pt x="825412" y="181147"/>
                    <a:pt x="803932" y="202627"/>
                  </a:cubicBezTo>
                  <a:lnTo>
                    <a:pt x="779684" y="218975"/>
                  </a:lnTo>
                  <a:lnTo>
                    <a:pt x="1422000" y="218975"/>
                  </a:lnTo>
                  <a:cubicBezTo>
                    <a:pt x="1431941" y="218975"/>
                    <a:pt x="1440000" y="227034"/>
                    <a:pt x="1440000" y="236975"/>
                  </a:cubicBezTo>
                  <a:cubicBezTo>
                    <a:pt x="1440000" y="246916"/>
                    <a:pt x="1431941" y="254975"/>
                    <a:pt x="1422000" y="254975"/>
                  </a:cubicBezTo>
                  <a:lnTo>
                    <a:pt x="18000" y="254975"/>
                  </a:lnTo>
                  <a:cubicBezTo>
                    <a:pt x="8059" y="254975"/>
                    <a:pt x="0" y="246916"/>
                    <a:pt x="0" y="236975"/>
                  </a:cubicBezTo>
                  <a:cubicBezTo>
                    <a:pt x="0" y="227034"/>
                    <a:pt x="8059" y="218975"/>
                    <a:pt x="18000" y="218975"/>
                  </a:cubicBezTo>
                  <a:lnTo>
                    <a:pt x="660318" y="218975"/>
                  </a:lnTo>
                  <a:lnTo>
                    <a:pt x="636070" y="202627"/>
                  </a:lnTo>
                  <a:cubicBezTo>
                    <a:pt x="614591" y="181147"/>
                    <a:pt x="601305" y="151473"/>
                    <a:pt x="601305" y="118696"/>
                  </a:cubicBezTo>
                  <a:cubicBezTo>
                    <a:pt x="601305" y="53142"/>
                    <a:pt x="654447" y="0"/>
                    <a:pt x="720001" y="0"/>
                  </a:cubicBezTo>
                  <a:close/>
                </a:path>
              </a:pathLst>
            </a:custGeom>
            <a:solidFill>
              <a:srgbClr val="E2231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79953" anchor="ctr"/>
            <a:lstStyle/>
            <a:p>
              <a:pPr algn="ctr">
                <a:defRPr/>
              </a:pPr>
              <a:endParaRPr lang="zh-CN" altLang="en-US" sz="3200">
                <a:solidFill>
                  <a:srgbClr val="FFFFFF"/>
                </a:solidFill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304740" y="3687619"/>
              <a:ext cx="919365" cy="920315"/>
              <a:chOff x="1304740" y="3687619"/>
              <a:chExt cx="919365" cy="920315"/>
            </a:xfrm>
          </p:grpSpPr>
          <p:sp>
            <p:nvSpPr>
              <p:cNvPr id="9" name="MH_SubTitle_2"/>
              <p:cNvSpPr/>
              <p:nvPr>
                <p:custDataLst>
                  <p:tags r:id="rId10"/>
                </p:custDataLst>
              </p:nvPr>
            </p:nvSpPr>
            <p:spPr>
              <a:xfrm rot="16200000">
                <a:off x="1304265" y="3688094"/>
                <a:ext cx="920315" cy="919365"/>
              </a:xfrm>
              <a:custGeom>
                <a:avLst/>
                <a:gdLst>
                  <a:gd name="connsiteX0" fmla="*/ 487973 w 975946"/>
                  <a:gd name="connsiteY0" fmla="*/ 975946 h 975946"/>
                  <a:gd name="connsiteX1" fmla="*/ 487973 w 975946"/>
                  <a:gd name="connsiteY1" fmla="*/ 975946 h 975946"/>
                  <a:gd name="connsiteX2" fmla="*/ 487973 w 975946"/>
                  <a:gd name="connsiteY2" fmla="*/ 975946 h 975946"/>
                  <a:gd name="connsiteX3" fmla="*/ 487974 w 975946"/>
                  <a:gd name="connsiteY3" fmla="*/ 90410 h 975946"/>
                  <a:gd name="connsiteX4" fmla="*/ 885537 w 975946"/>
                  <a:gd name="connsiteY4" fmla="*/ 487974 h 975946"/>
                  <a:gd name="connsiteX5" fmla="*/ 627207 w 975946"/>
                  <a:gd name="connsiteY5" fmla="*/ 746304 h 975946"/>
                  <a:gd name="connsiteX6" fmla="*/ 599882 w 975946"/>
                  <a:gd name="connsiteY6" fmla="*/ 705776 h 975946"/>
                  <a:gd name="connsiteX7" fmla="*/ 487974 w 975946"/>
                  <a:gd name="connsiteY7" fmla="*/ 659422 h 975946"/>
                  <a:gd name="connsiteX8" fmla="*/ 376066 w 975946"/>
                  <a:gd name="connsiteY8" fmla="*/ 705776 h 975946"/>
                  <a:gd name="connsiteX9" fmla="*/ 348741 w 975946"/>
                  <a:gd name="connsiteY9" fmla="*/ 746304 h 975946"/>
                  <a:gd name="connsiteX10" fmla="*/ 90410 w 975946"/>
                  <a:gd name="connsiteY10" fmla="*/ 487974 h 975946"/>
                  <a:gd name="connsiteX11" fmla="*/ 487973 w 975946"/>
                  <a:gd name="connsiteY11" fmla="*/ 0 h 975946"/>
                  <a:gd name="connsiteX12" fmla="*/ 975946 w 975946"/>
                  <a:gd name="connsiteY12" fmla="*/ 487973 h 975946"/>
                  <a:gd name="connsiteX13" fmla="*/ 646236 w 975946"/>
                  <a:gd name="connsiteY13" fmla="*/ 817683 h 975946"/>
                  <a:gd name="connsiteX14" fmla="*/ 639590 w 975946"/>
                  <a:gd name="connsiteY14" fmla="*/ 784765 h 975946"/>
                  <a:gd name="connsiteX15" fmla="*/ 936381 w 975946"/>
                  <a:gd name="connsiteY15" fmla="*/ 487974 h 975946"/>
                  <a:gd name="connsiteX16" fmla="*/ 487974 w 975946"/>
                  <a:gd name="connsiteY16" fmla="*/ 39566 h 975946"/>
                  <a:gd name="connsiteX17" fmla="*/ 39566 w 975946"/>
                  <a:gd name="connsiteY17" fmla="*/ 487974 h 975946"/>
                  <a:gd name="connsiteX18" fmla="*/ 336358 w 975946"/>
                  <a:gd name="connsiteY18" fmla="*/ 784765 h 975946"/>
                  <a:gd name="connsiteX19" fmla="*/ 329712 w 975946"/>
                  <a:gd name="connsiteY19" fmla="*/ 817684 h 975946"/>
                  <a:gd name="connsiteX20" fmla="*/ 329712 w 975946"/>
                  <a:gd name="connsiteY20" fmla="*/ 817686 h 975946"/>
                  <a:gd name="connsiteX21" fmla="*/ 0 w 975946"/>
                  <a:gd name="connsiteY21" fmla="*/ 487973 h 975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75946" h="975946">
                    <a:moveTo>
                      <a:pt x="487973" y="975946"/>
                    </a:moveTo>
                    <a:lnTo>
                      <a:pt x="487973" y="975946"/>
                    </a:lnTo>
                    <a:lnTo>
                      <a:pt x="487973" y="975946"/>
                    </a:lnTo>
                    <a:close/>
                    <a:moveTo>
                      <a:pt x="487974" y="90410"/>
                    </a:moveTo>
                    <a:lnTo>
                      <a:pt x="885537" y="487974"/>
                    </a:lnTo>
                    <a:lnTo>
                      <a:pt x="627207" y="746304"/>
                    </a:lnTo>
                    <a:lnTo>
                      <a:pt x="599882" y="705776"/>
                    </a:lnTo>
                    <a:cubicBezTo>
                      <a:pt x="571243" y="677136"/>
                      <a:pt x="531677" y="659422"/>
                      <a:pt x="487974" y="659422"/>
                    </a:cubicBezTo>
                    <a:cubicBezTo>
                      <a:pt x="444271" y="659422"/>
                      <a:pt x="404706" y="677136"/>
                      <a:pt x="376066" y="705776"/>
                    </a:cubicBezTo>
                    <a:lnTo>
                      <a:pt x="348741" y="746304"/>
                    </a:lnTo>
                    <a:lnTo>
                      <a:pt x="90410" y="487974"/>
                    </a:lnTo>
                    <a:close/>
                    <a:moveTo>
                      <a:pt x="487973" y="0"/>
                    </a:moveTo>
                    <a:lnTo>
                      <a:pt x="975946" y="487973"/>
                    </a:lnTo>
                    <a:lnTo>
                      <a:pt x="646236" y="817683"/>
                    </a:lnTo>
                    <a:lnTo>
                      <a:pt x="639590" y="784765"/>
                    </a:lnTo>
                    <a:lnTo>
                      <a:pt x="936381" y="487974"/>
                    </a:lnTo>
                    <a:lnTo>
                      <a:pt x="487974" y="39566"/>
                    </a:lnTo>
                    <a:lnTo>
                      <a:pt x="39566" y="487974"/>
                    </a:lnTo>
                    <a:lnTo>
                      <a:pt x="336358" y="784765"/>
                    </a:lnTo>
                    <a:lnTo>
                      <a:pt x="329712" y="817684"/>
                    </a:lnTo>
                    <a:lnTo>
                      <a:pt x="329712" y="817686"/>
                    </a:lnTo>
                    <a:lnTo>
                      <a:pt x="0" y="487973"/>
                    </a:lnTo>
                    <a:close/>
                  </a:path>
                </a:pathLst>
              </a:custGeom>
              <a:solidFill>
                <a:srgbClr val="E223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79953" anchor="ctr"/>
              <a:lstStyle/>
              <a:p>
                <a:pPr algn="ctr">
                  <a:defRPr/>
                </a:pPr>
                <a:endParaRPr lang="zh-CN" alt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1427120" y="3855867"/>
                <a:ext cx="674603" cy="645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图书类</a:t>
                </a:r>
                <a:endParaRPr lang="zh-CN" altLang="en-US" sz="18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1304400" y="5129447"/>
            <a:ext cx="919126" cy="1356352"/>
            <a:chOff x="1304740" y="5129890"/>
            <a:chExt cx="919365" cy="1356705"/>
          </a:xfrm>
        </p:grpSpPr>
        <p:sp>
          <p:nvSpPr>
            <p:cNvPr id="6" name="MH_Other_1"/>
            <p:cNvSpPr/>
            <p:nvPr>
              <p:custDataLst>
                <p:tags r:id="rId11"/>
              </p:custDataLst>
            </p:nvPr>
          </p:nvSpPr>
          <p:spPr>
            <a:xfrm rot="16200000">
              <a:off x="1409322" y="5687974"/>
              <a:ext cx="1356705" cy="240537"/>
            </a:xfrm>
            <a:custGeom>
              <a:avLst/>
              <a:gdLst>
                <a:gd name="connsiteX0" fmla="*/ 720001 w 1440000"/>
                <a:gd name="connsiteY0" fmla="*/ 0 h 254975"/>
                <a:gd name="connsiteX1" fmla="*/ 838697 w 1440000"/>
                <a:gd name="connsiteY1" fmla="*/ 118696 h 254975"/>
                <a:gd name="connsiteX2" fmla="*/ 803932 w 1440000"/>
                <a:gd name="connsiteY2" fmla="*/ 202627 h 254975"/>
                <a:gd name="connsiteX3" fmla="*/ 779684 w 1440000"/>
                <a:gd name="connsiteY3" fmla="*/ 218975 h 254975"/>
                <a:gd name="connsiteX4" fmla="*/ 1422000 w 1440000"/>
                <a:gd name="connsiteY4" fmla="*/ 218975 h 254975"/>
                <a:gd name="connsiteX5" fmla="*/ 1440000 w 1440000"/>
                <a:gd name="connsiteY5" fmla="*/ 236975 h 254975"/>
                <a:gd name="connsiteX6" fmla="*/ 1422000 w 1440000"/>
                <a:gd name="connsiteY6" fmla="*/ 254975 h 254975"/>
                <a:gd name="connsiteX7" fmla="*/ 18000 w 1440000"/>
                <a:gd name="connsiteY7" fmla="*/ 254975 h 254975"/>
                <a:gd name="connsiteX8" fmla="*/ 0 w 1440000"/>
                <a:gd name="connsiteY8" fmla="*/ 236975 h 254975"/>
                <a:gd name="connsiteX9" fmla="*/ 18000 w 1440000"/>
                <a:gd name="connsiteY9" fmla="*/ 218975 h 254975"/>
                <a:gd name="connsiteX10" fmla="*/ 660318 w 1440000"/>
                <a:gd name="connsiteY10" fmla="*/ 218975 h 254975"/>
                <a:gd name="connsiteX11" fmla="*/ 636070 w 1440000"/>
                <a:gd name="connsiteY11" fmla="*/ 202627 h 254975"/>
                <a:gd name="connsiteX12" fmla="*/ 601305 w 1440000"/>
                <a:gd name="connsiteY12" fmla="*/ 118696 h 254975"/>
                <a:gd name="connsiteX13" fmla="*/ 720001 w 1440000"/>
                <a:gd name="connsiteY13" fmla="*/ 0 h 25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40000" h="254975">
                  <a:moveTo>
                    <a:pt x="720001" y="0"/>
                  </a:moveTo>
                  <a:cubicBezTo>
                    <a:pt x="785555" y="0"/>
                    <a:pt x="838697" y="53142"/>
                    <a:pt x="838697" y="118696"/>
                  </a:cubicBezTo>
                  <a:cubicBezTo>
                    <a:pt x="838697" y="151473"/>
                    <a:pt x="825412" y="181147"/>
                    <a:pt x="803932" y="202627"/>
                  </a:cubicBezTo>
                  <a:lnTo>
                    <a:pt x="779684" y="218975"/>
                  </a:lnTo>
                  <a:lnTo>
                    <a:pt x="1422000" y="218975"/>
                  </a:lnTo>
                  <a:cubicBezTo>
                    <a:pt x="1431941" y="218975"/>
                    <a:pt x="1440000" y="227034"/>
                    <a:pt x="1440000" y="236975"/>
                  </a:cubicBezTo>
                  <a:cubicBezTo>
                    <a:pt x="1440000" y="246916"/>
                    <a:pt x="1431941" y="254975"/>
                    <a:pt x="1422000" y="254975"/>
                  </a:cubicBezTo>
                  <a:lnTo>
                    <a:pt x="18000" y="254975"/>
                  </a:lnTo>
                  <a:cubicBezTo>
                    <a:pt x="8059" y="254975"/>
                    <a:pt x="0" y="246916"/>
                    <a:pt x="0" y="236975"/>
                  </a:cubicBezTo>
                  <a:cubicBezTo>
                    <a:pt x="0" y="227034"/>
                    <a:pt x="8059" y="218975"/>
                    <a:pt x="18000" y="218975"/>
                  </a:cubicBezTo>
                  <a:lnTo>
                    <a:pt x="660318" y="218975"/>
                  </a:lnTo>
                  <a:lnTo>
                    <a:pt x="636070" y="202627"/>
                  </a:lnTo>
                  <a:cubicBezTo>
                    <a:pt x="614591" y="181147"/>
                    <a:pt x="601305" y="151473"/>
                    <a:pt x="601305" y="118696"/>
                  </a:cubicBezTo>
                  <a:cubicBezTo>
                    <a:pt x="601305" y="53142"/>
                    <a:pt x="654447" y="0"/>
                    <a:pt x="720001" y="0"/>
                  </a:cubicBezTo>
                  <a:close/>
                </a:path>
              </a:pathLst>
            </a:custGeom>
            <a:solidFill>
              <a:srgbClr val="0000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79953" anchor="ctr"/>
            <a:lstStyle/>
            <a:p>
              <a:pPr algn="ctr">
                <a:defRPr/>
              </a:pPr>
              <a:endParaRPr lang="zh-CN" altLang="en-US" sz="3200">
                <a:solidFill>
                  <a:srgbClr val="FFFFFF"/>
                </a:solidFill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1304740" y="5348559"/>
              <a:ext cx="919365" cy="919365"/>
              <a:chOff x="1304740" y="5348559"/>
              <a:chExt cx="919365" cy="919365"/>
            </a:xfrm>
          </p:grpSpPr>
          <p:sp>
            <p:nvSpPr>
              <p:cNvPr id="5" name="MH_SubTitle_1"/>
              <p:cNvSpPr/>
              <p:nvPr>
                <p:custDataLst>
                  <p:tags r:id="rId12"/>
                </p:custDataLst>
              </p:nvPr>
            </p:nvSpPr>
            <p:spPr>
              <a:xfrm rot="16200000">
                <a:off x="1304740" y="5348559"/>
                <a:ext cx="919365" cy="919365"/>
              </a:xfrm>
              <a:custGeom>
                <a:avLst/>
                <a:gdLst>
                  <a:gd name="connsiteX0" fmla="*/ 487973 w 975946"/>
                  <a:gd name="connsiteY0" fmla="*/ 975946 h 975946"/>
                  <a:gd name="connsiteX1" fmla="*/ 487973 w 975946"/>
                  <a:gd name="connsiteY1" fmla="*/ 975946 h 975946"/>
                  <a:gd name="connsiteX2" fmla="*/ 487973 w 975946"/>
                  <a:gd name="connsiteY2" fmla="*/ 975946 h 975946"/>
                  <a:gd name="connsiteX3" fmla="*/ 487974 w 975946"/>
                  <a:gd name="connsiteY3" fmla="*/ 90410 h 975946"/>
                  <a:gd name="connsiteX4" fmla="*/ 885537 w 975946"/>
                  <a:gd name="connsiteY4" fmla="*/ 487974 h 975946"/>
                  <a:gd name="connsiteX5" fmla="*/ 627207 w 975946"/>
                  <a:gd name="connsiteY5" fmla="*/ 746304 h 975946"/>
                  <a:gd name="connsiteX6" fmla="*/ 599882 w 975946"/>
                  <a:gd name="connsiteY6" fmla="*/ 705776 h 975946"/>
                  <a:gd name="connsiteX7" fmla="*/ 487974 w 975946"/>
                  <a:gd name="connsiteY7" fmla="*/ 659422 h 975946"/>
                  <a:gd name="connsiteX8" fmla="*/ 376066 w 975946"/>
                  <a:gd name="connsiteY8" fmla="*/ 705776 h 975946"/>
                  <a:gd name="connsiteX9" fmla="*/ 348741 w 975946"/>
                  <a:gd name="connsiteY9" fmla="*/ 746304 h 975946"/>
                  <a:gd name="connsiteX10" fmla="*/ 90410 w 975946"/>
                  <a:gd name="connsiteY10" fmla="*/ 487974 h 975946"/>
                  <a:gd name="connsiteX11" fmla="*/ 487973 w 975946"/>
                  <a:gd name="connsiteY11" fmla="*/ 0 h 975946"/>
                  <a:gd name="connsiteX12" fmla="*/ 975946 w 975946"/>
                  <a:gd name="connsiteY12" fmla="*/ 487973 h 975946"/>
                  <a:gd name="connsiteX13" fmla="*/ 646236 w 975946"/>
                  <a:gd name="connsiteY13" fmla="*/ 817683 h 975946"/>
                  <a:gd name="connsiteX14" fmla="*/ 639590 w 975946"/>
                  <a:gd name="connsiteY14" fmla="*/ 784765 h 975946"/>
                  <a:gd name="connsiteX15" fmla="*/ 936381 w 975946"/>
                  <a:gd name="connsiteY15" fmla="*/ 487974 h 975946"/>
                  <a:gd name="connsiteX16" fmla="*/ 487974 w 975946"/>
                  <a:gd name="connsiteY16" fmla="*/ 39566 h 975946"/>
                  <a:gd name="connsiteX17" fmla="*/ 39566 w 975946"/>
                  <a:gd name="connsiteY17" fmla="*/ 487974 h 975946"/>
                  <a:gd name="connsiteX18" fmla="*/ 336358 w 975946"/>
                  <a:gd name="connsiteY18" fmla="*/ 784765 h 975946"/>
                  <a:gd name="connsiteX19" fmla="*/ 329712 w 975946"/>
                  <a:gd name="connsiteY19" fmla="*/ 817684 h 975946"/>
                  <a:gd name="connsiteX20" fmla="*/ 329712 w 975946"/>
                  <a:gd name="connsiteY20" fmla="*/ 817686 h 975946"/>
                  <a:gd name="connsiteX21" fmla="*/ 0 w 975946"/>
                  <a:gd name="connsiteY21" fmla="*/ 487973 h 975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75946" h="975946">
                    <a:moveTo>
                      <a:pt x="487973" y="975946"/>
                    </a:moveTo>
                    <a:lnTo>
                      <a:pt x="487973" y="975946"/>
                    </a:lnTo>
                    <a:lnTo>
                      <a:pt x="487973" y="975946"/>
                    </a:lnTo>
                    <a:close/>
                    <a:moveTo>
                      <a:pt x="487974" y="90410"/>
                    </a:moveTo>
                    <a:lnTo>
                      <a:pt x="885537" y="487974"/>
                    </a:lnTo>
                    <a:lnTo>
                      <a:pt x="627207" y="746304"/>
                    </a:lnTo>
                    <a:lnTo>
                      <a:pt x="599882" y="705776"/>
                    </a:lnTo>
                    <a:cubicBezTo>
                      <a:pt x="571243" y="677136"/>
                      <a:pt x="531677" y="659422"/>
                      <a:pt x="487974" y="659422"/>
                    </a:cubicBezTo>
                    <a:cubicBezTo>
                      <a:pt x="444271" y="659422"/>
                      <a:pt x="404706" y="677136"/>
                      <a:pt x="376066" y="705776"/>
                    </a:cubicBezTo>
                    <a:lnTo>
                      <a:pt x="348741" y="746304"/>
                    </a:lnTo>
                    <a:lnTo>
                      <a:pt x="90410" y="487974"/>
                    </a:lnTo>
                    <a:close/>
                    <a:moveTo>
                      <a:pt x="487973" y="0"/>
                    </a:moveTo>
                    <a:lnTo>
                      <a:pt x="975946" y="487973"/>
                    </a:lnTo>
                    <a:lnTo>
                      <a:pt x="646236" y="817683"/>
                    </a:lnTo>
                    <a:lnTo>
                      <a:pt x="639590" y="784765"/>
                    </a:lnTo>
                    <a:lnTo>
                      <a:pt x="936381" y="487974"/>
                    </a:lnTo>
                    <a:lnTo>
                      <a:pt x="487974" y="39566"/>
                    </a:lnTo>
                    <a:lnTo>
                      <a:pt x="39566" y="487974"/>
                    </a:lnTo>
                    <a:lnTo>
                      <a:pt x="336358" y="784765"/>
                    </a:lnTo>
                    <a:lnTo>
                      <a:pt x="329712" y="817684"/>
                    </a:lnTo>
                    <a:lnTo>
                      <a:pt x="329712" y="817686"/>
                    </a:lnTo>
                    <a:lnTo>
                      <a:pt x="0" y="4879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179953" anchor="ctr"/>
              <a:lstStyle/>
              <a:p>
                <a:pPr algn="ctr">
                  <a:defRPr/>
                </a:pPr>
                <a:endParaRPr lang="zh-CN" altLang="en-US" sz="20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410111" y="5623575"/>
                <a:ext cx="674603" cy="368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8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zh-CN" altLang="en-US" sz="18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5616681" y="3687552"/>
            <a:ext cx="2015600" cy="772911"/>
            <a:chOff x="5618144" y="3687619"/>
            <a:chExt cx="2016125" cy="773112"/>
          </a:xfrm>
        </p:grpSpPr>
        <p:sp>
          <p:nvSpPr>
            <p:cNvPr id="41" name="MH_Other_6"/>
            <p:cNvSpPr/>
            <p:nvPr>
              <p:custDataLst>
                <p:tags r:id="rId13"/>
              </p:custDataLst>
            </p:nvPr>
          </p:nvSpPr>
          <p:spPr>
            <a:xfrm>
              <a:off x="5618144" y="3687619"/>
              <a:ext cx="771525" cy="773112"/>
            </a:xfrm>
            <a:custGeom>
              <a:avLst/>
              <a:gdLst>
                <a:gd name="connsiteX0" fmla="*/ 413081 w 772416"/>
                <a:gd name="connsiteY0" fmla="*/ 961 h 772416"/>
                <a:gd name="connsiteX1" fmla="*/ 720618 w 772416"/>
                <a:gd name="connsiteY1" fmla="*/ 193136 h 772416"/>
                <a:gd name="connsiteX2" fmla="*/ 579280 w 772416"/>
                <a:gd name="connsiteY2" fmla="*/ 720618 h 772416"/>
                <a:gd name="connsiteX3" fmla="*/ 51797 w 772416"/>
                <a:gd name="connsiteY3" fmla="*/ 579280 h 772416"/>
                <a:gd name="connsiteX4" fmla="*/ 193136 w 772416"/>
                <a:gd name="connsiteY4" fmla="*/ 51797 h 772416"/>
                <a:gd name="connsiteX5" fmla="*/ 413081 w 772416"/>
                <a:gd name="connsiteY5" fmla="*/ 961 h 77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6" h="772416">
                  <a:moveTo>
                    <a:pt x="413081" y="961"/>
                  </a:moveTo>
                  <a:cubicBezTo>
                    <a:pt x="536732" y="9700"/>
                    <a:pt x="653974" y="77705"/>
                    <a:pt x="720618" y="193136"/>
                  </a:cubicBezTo>
                  <a:cubicBezTo>
                    <a:pt x="827249" y="377825"/>
                    <a:pt x="763969" y="613988"/>
                    <a:pt x="579280" y="720618"/>
                  </a:cubicBezTo>
                  <a:cubicBezTo>
                    <a:pt x="394590" y="827249"/>
                    <a:pt x="158428" y="763969"/>
                    <a:pt x="51797" y="579280"/>
                  </a:cubicBezTo>
                  <a:cubicBezTo>
                    <a:pt x="-54833" y="394590"/>
                    <a:pt x="8446" y="158428"/>
                    <a:pt x="193136" y="51797"/>
                  </a:cubicBezTo>
                  <a:cubicBezTo>
                    <a:pt x="262394" y="11811"/>
                    <a:pt x="338891" y="-4282"/>
                    <a:pt x="413081" y="961"/>
                  </a:cubicBezTo>
                  <a:close/>
                </a:path>
              </a:pathLst>
            </a:custGeom>
            <a:solidFill>
              <a:schemeClr val="accent1"/>
            </a:solidFill>
            <a:ln w="50800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3" name="MH_SubTitle_4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6219807" y="3758853"/>
              <a:ext cx="1414462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0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还书</a:t>
              </a:r>
              <a:endPara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535672" y="3687551"/>
            <a:ext cx="1697047" cy="772912"/>
            <a:chOff x="2536333" y="3687618"/>
            <a:chExt cx="1697489" cy="773113"/>
          </a:xfrm>
        </p:grpSpPr>
        <p:sp>
          <p:nvSpPr>
            <p:cNvPr id="44" name="MH_Other_7"/>
            <p:cNvSpPr/>
            <p:nvPr>
              <p:custDataLst>
                <p:tags r:id="rId15"/>
              </p:custDataLst>
            </p:nvPr>
          </p:nvSpPr>
          <p:spPr>
            <a:xfrm>
              <a:off x="2536333" y="3687618"/>
              <a:ext cx="771525" cy="773113"/>
            </a:xfrm>
            <a:custGeom>
              <a:avLst/>
              <a:gdLst>
                <a:gd name="connsiteX0" fmla="*/ 413082 w 772416"/>
                <a:gd name="connsiteY0" fmla="*/ 961 h 772415"/>
                <a:gd name="connsiteX1" fmla="*/ 720619 w 772416"/>
                <a:gd name="connsiteY1" fmla="*/ 193135 h 772415"/>
                <a:gd name="connsiteX2" fmla="*/ 579280 w 772416"/>
                <a:gd name="connsiteY2" fmla="*/ 720618 h 772415"/>
                <a:gd name="connsiteX3" fmla="*/ 51797 w 772416"/>
                <a:gd name="connsiteY3" fmla="*/ 579279 h 772415"/>
                <a:gd name="connsiteX4" fmla="*/ 193136 w 772416"/>
                <a:gd name="connsiteY4" fmla="*/ 51797 h 772415"/>
                <a:gd name="connsiteX5" fmla="*/ 413082 w 772416"/>
                <a:gd name="connsiteY5" fmla="*/ 961 h 77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6" h="772415">
                  <a:moveTo>
                    <a:pt x="413082" y="961"/>
                  </a:moveTo>
                  <a:cubicBezTo>
                    <a:pt x="536732" y="9699"/>
                    <a:pt x="653975" y="77704"/>
                    <a:pt x="720619" y="193135"/>
                  </a:cubicBezTo>
                  <a:cubicBezTo>
                    <a:pt x="827249" y="377825"/>
                    <a:pt x="763970" y="613987"/>
                    <a:pt x="579280" y="720618"/>
                  </a:cubicBezTo>
                  <a:cubicBezTo>
                    <a:pt x="394591" y="827248"/>
                    <a:pt x="158428" y="763969"/>
                    <a:pt x="51797" y="579279"/>
                  </a:cubicBezTo>
                  <a:cubicBezTo>
                    <a:pt x="-54833" y="394590"/>
                    <a:pt x="8446" y="158427"/>
                    <a:pt x="193136" y="51797"/>
                  </a:cubicBezTo>
                  <a:cubicBezTo>
                    <a:pt x="262395" y="11810"/>
                    <a:pt x="338892" y="-4283"/>
                    <a:pt x="413082" y="961"/>
                  </a:cubicBezTo>
                  <a:close/>
                </a:path>
              </a:pathLst>
            </a:custGeom>
            <a:solidFill>
              <a:schemeClr val="accent1"/>
            </a:solidFill>
            <a:ln w="50800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441136" y="3814143"/>
              <a:ext cx="792686" cy="5341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借书</a:t>
              </a:r>
              <a:endParaRPr lang="en-US" altLang="zh-CN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535672" y="5398018"/>
            <a:ext cx="2126720" cy="810620"/>
            <a:chOff x="2536333" y="5398531"/>
            <a:chExt cx="2127274" cy="810831"/>
          </a:xfrm>
        </p:grpSpPr>
        <p:sp>
          <p:nvSpPr>
            <p:cNvPr id="47" name="MH_Other_5"/>
            <p:cNvSpPr/>
            <p:nvPr>
              <p:custDataLst>
                <p:tags r:id="rId16"/>
              </p:custDataLst>
            </p:nvPr>
          </p:nvSpPr>
          <p:spPr>
            <a:xfrm>
              <a:off x="2536333" y="5398531"/>
              <a:ext cx="771525" cy="773112"/>
            </a:xfrm>
            <a:custGeom>
              <a:avLst/>
              <a:gdLst>
                <a:gd name="connsiteX0" fmla="*/ 413081 w 772416"/>
                <a:gd name="connsiteY0" fmla="*/ 962 h 772417"/>
                <a:gd name="connsiteX1" fmla="*/ 720618 w 772416"/>
                <a:gd name="connsiteY1" fmla="*/ 193137 h 772417"/>
                <a:gd name="connsiteX2" fmla="*/ 579280 w 772416"/>
                <a:gd name="connsiteY2" fmla="*/ 720619 h 772417"/>
                <a:gd name="connsiteX3" fmla="*/ 51797 w 772416"/>
                <a:gd name="connsiteY3" fmla="*/ 579281 h 772417"/>
                <a:gd name="connsiteX4" fmla="*/ 193136 w 772416"/>
                <a:gd name="connsiteY4" fmla="*/ 51798 h 772417"/>
                <a:gd name="connsiteX5" fmla="*/ 413081 w 772416"/>
                <a:gd name="connsiteY5" fmla="*/ 962 h 77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2416" h="772417">
                  <a:moveTo>
                    <a:pt x="413081" y="962"/>
                  </a:moveTo>
                  <a:cubicBezTo>
                    <a:pt x="536732" y="9701"/>
                    <a:pt x="653974" y="77706"/>
                    <a:pt x="720618" y="193137"/>
                  </a:cubicBezTo>
                  <a:cubicBezTo>
                    <a:pt x="827249" y="377826"/>
                    <a:pt x="763969" y="613989"/>
                    <a:pt x="579280" y="720619"/>
                  </a:cubicBezTo>
                  <a:cubicBezTo>
                    <a:pt x="394590" y="827250"/>
                    <a:pt x="158428" y="763970"/>
                    <a:pt x="51797" y="579281"/>
                  </a:cubicBezTo>
                  <a:cubicBezTo>
                    <a:pt x="-54833" y="394591"/>
                    <a:pt x="8446" y="158429"/>
                    <a:pt x="193136" y="51798"/>
                  </a:cubicBezTo>
                  <a:cubicBezTo>
                    <a:pt x="262394" y="11812"/>
                    <a:pt x="338891" y="-4281"/>
                    <a:pt x="413081" y="962"/>
                  </a:cubicBezTo>
                  <a:close/>
                </a:path>
              </a:pathLst>
            </a:custGeom>
            <a:solidFill>
              <a:srgbClr val="000000"/>
            </a:solidFill>
            <a:ln w="50800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8" name="MH_Other_14"/>
            <p:cNvSpPr/>
            <p:nvPr>
              <p:custDataLst>
                <p:tags r:id="rId17"/>
              </p:custDataLst>
            </p:nvPr>
          </p:nvSpPr>
          <p:spPr bwMode="auto">
            <a:xfrm>
              <a:off x="2790332" y="5698012"/>
              <a:ext cx="342900" cy="311150"/>
            </a:xfrm>
            <a:custGeom>
              <a:avLst/>
              <a:gdLst>
                <a:gd name="T0" fmla="*/ 726341 w 2395538"/>
                <a:gd name="T1" fmla="*/ 2170112 h 2170112"/>
                <a:gd name="T2" fmla="*/ 1441768 w 2395538"/>
                <a:gd name="T3" fmla="*/ 728510 h 2170112"/>
                <a:gd name="T4" fmla="*/ 1885633 w 2395538"/>
                <a:gd name="T5" fmla="*/ 1143658 h 2170112"/>
                <a:gd name="T6" fmla="*/ 1870393 w 2395538"/>
                <a:gd name="T7" fmla="*/ 1187775 h 2170112"/>
                <a:gd name="T8" fmla="*/ 1824038 w 2395538"/>
                <a:gd name="T9" fmla="*/ 1209358 h 2170112"/>
                <a:gd name="T10" fmla="*/ 1774825 w 2395538"/>
                <a:gd name="T11" fmla="*/ 1196345 h 2170112"/>
                <a:gd name="T12" fmla="*/ 87630 w 2395538"/>
                <a:gd name="T13" fmla="*/ 1207136 h 2170112"/>
                <a:gd name="T14" fmla="*/ 36195 w 2395538"/>
                <a:gd name="T15" fmla="*/ 1203010 h 2170112"/>
                <a:gd name="T16" fmla="*/ 2540 w 2395538"/>
                <a:gd name="T17" fmla="*/ 1166510 h 2170112"/>
                <a:gd name="T18" fmla="*/ 7937 w 2395538"/>
                <a:gd name="T19" fmla="*/ 1121123 h 2170112"/>
                <a:gd name="T20" fmla="*/ 1968140 w 2395538"/>
                <a:gd name="T21" fmla="*/ 219388 h 2170112"/>
                <a:gd name="T22" fmla="*/ 2114413 w 2395538"/>
                <a:gd name="T23" fmla="*/ 243789 h 2170112"/>
                <a:gd name="T24" fmla="*/ 2240697 w 2395538"/>
                <a:gd name="T25" fmla="*/ 284667 h 2170112"/>
                <a:gd name="T26" fmla="*/ 2388557 w 2395538"/>
                <a:gd name="T27" fmla="*/ 355016 h 2170112"/>
                <a:gd name="T28" fmla="*/ 2336521 w 2395538"/>
                <a:gd name="T29" fmla="*/ 373079 h 2170112"/>
                <a:gd name="T30" fmla="*/ 2250533 w 2395538"/>
                <a:gd name="T31" fmla="*/ 415225 h 2170112"/>
                <a:gd name="T32" fmla="*/ 2138845 w 2395538"/>
                <a:gd name="T33" fmla="*/ 508390 h 2170112"/>
                <a:gd name="T34" fmla="*/ 2044926 w 2395538"/>
                <a:gd name="T35" fmla="*/ 621519 h 2170112"/>
                <a:gd name="T36" fmla="*/ 1960525 w 2395538"/>
                <a:gd name="T37" fmla="*/ 747006 h 2170112"/>
                <a:gd name="T38" fmla="*/ 1902777 w 2395538"/>
                <a:gd name="T39" fmla="*/ 803412 h 2170112"/>
                <a:gd name="T40" fmla="*/ 1832020 w 2395538"/>
                <a:gd name="T41" fmla="*/ 843974 h 2170112"/>
                <a:gd name="T42" fmla="*/ 1753013 w 2395538"/>
                <a:gd name="T43" fmla="*/ 868374 h 2170112"/>
                <a:gd name="T44" fmla="*/ 1568664 w 2395538"/>
                <a:gd name="T45" fmla="*/ 707079 h 2170112"/>
                <a:gd name="T46" fmla="*/ 1657507 w 2395538"/>
                <a:gd name="T47" fmla="*/ 590147 h 2170112"/>
                <a:gd name="T48" fmla="*/ 1736514 w 2395538"/>
                <a:gd name="T49" fmla="*/ 513143 h 2170112"/>
                <a:gd name="T50" fmla="*/ 1825674 w 2395538"/>
                <a:gd name="T51" fmla="*/ 448498 h 2170112"/>
                <a:gd name="T52" fmla="*/ 1925622 w 2395538"/>
                <a:gd name="T53" fmla="*/ 399381 h 2170112"/>
                <a:gd name="T54" fmla="*/ 2033820 w 2395538"/>
                <a:gd name="T55" fmla="*/ 369910 h 2170112"/>
                <a:gd name="T56" fmla="*/ 2147095 w 2395538"/>
                <a:gd name="T57" fmla="*/ 361671 h 2170112"/>
                <a:gd name="T58" fmla="*/ 2032234 w 2395538"/>
                <a:gd name="T59" fmla="*/ 356601 h 2170112"/>
                <a:gd name="T60" fmla="*/ 1917373 w 2395538"/>
                <a:gd name="T61" fmla="*/ 373713 h 2170112"/>
                <a:gd name="T62" fmla="*/ 1806953 w 2395538"/>
                <a:gd name="T63" fmla="*/ 412690 h 2170112"/>
                <a:gd name="T64" fmla="*/ 1703832 w 2395538"/>
                <a:gd name="T65" fmla="*/ 469730 h 2170112"/>
                <a:gd name="T66" fmla="*/ 1610230 w 2395538"/>
                <a:gd name="T67" fmla="*/ 542297 h 2170112"/>
                <a:gd name="T68" fmla="*/ 1526146 w 2395538"/>
                <a:gd name="T69" fmla="*/ 625638 h 2170112"/>
                <a:gd name="T70" fmla="*/ 1409381 w 2395538"/>
                <a:gd name="T71" fmla="*/ 589196 h 2170112"/>
                <a:gd name="T72" fmla="*/ 1430322 w 2395538"/>
                <a:gd name="T73" fmla="*/ 523601 h 2170112"/>
                <a:gd name="T74" fmla="*/ 1476648 w 2395538"/>
                <a:gd name="T75" fmla="*/ 444696 h 2170112"/>
                <a:gd name="T76" fmla="*/ 1541376 w 2395538"/>
                <a:gd name="T77" fmla="*/ 367375 h 2170112"/>
                <a:gd name="T78" fmla="*/ 1611816 w 2395538"/>
                <a:gd name="T79" fmla="*/ 308117 h 2170112"/>
                <a:gd name="T80" fmla="*/ 1686381 w 2395538"/>
                <a:gd name="T81" fmla="*/ 265337 h 2170112"/>
                <a:gd name="T82" fmla="*/ 1763166 w 2395538"/>
                <a:gd name="T83" fmla="*/ 237134 h 2170112"/>
                <a:gd name="T84" fmla="*/ 1910075 w 2395538"/>
                <a:gd name="T85" fmla="*/ 217487 h 2170112"/>
                <a:gd name="T86" fmla="*/ 1198124 w 2395538"/>
                <a:gd name="T87" fmla="*/ 20298 h 2170112"/>
                <a:gd name="T88" fmla="*/ 1336237 w 2395538"/>
                <a:gd name="T89" fmla="*/ 78653 h 2170112"/>
                <a:gd name="T90" fmla="*/ 1406886 w 2395538"/>
                <a:gd name="T91" fmla="*/ 127177 h 2170112"/>
                <a:gd name="T92" fmla="*/ 1468305 w 2395538"/>
                <a:gd name="T93" fmla="*/ 191241 h 2170112"/>
                <a:gd name="T94" fmla="*/ 1512540 w 2395538"/>
                <a:gd name="T95" fmla="*/ 273066 h 2170112"/>
                <a:gd name="T96" fmla="*/ 1474351 w 2395538"/>
                <a:gd name="T97" fmla="*/ 374554 h 2170112"/>
                <a:gd name="T98" fmla="*/ 1420252 w 2395538"/>
                <a:gd name="T99" fmla="*/ 385654 h 2170112"/>
                <a:gd name="T100" fmla="*/ 1384927 w 2395538"/>
                <a:gd name="T101" fmla="*/ 273700 h 2170112"/>
                <a:gd name="T102" fmla="*/ 1348012 w 2395538"/>
                <a:gd name="T103" fmla="*/ 208050 h 2170112"/>
                <a:gd name="T104" fmla="*/ 1299640 w 2395538"/>
                <a:gd name="T105" fmla="*/ 150963 h 2170112"/>
                <a:gd name="T106" fmla="*/ 1242040 w 2395538"/>
                <a:gd name="T107" fmla="*/ 104659 h 2170112"/>
                <a:gd name="T108" fmla="*/ 1280546 w 2395538"/>
                <a:gd name="T109" fmla="*/ 143986 h 2170112"/>
                <a:gd name="T110" fmla="*/ 1323508 w 2395538"/>
                <a:gd name="T111" fmla="*/ 202024 h 2170112"/>
                <a:gd name="T112" fmla="*/ 1356923 w 2395538"/>
                <a:gd name="T113" fmla="*/ 274969 h 2170112"/>
                <a:gd name="T114" fmla="*/ 1381108 w 2395538"/>
                <a:gd name="T115" fmla="*/ 413880 h 2170112"/>
                <a:gd name="T116" fmla="*/ 1369652 w 2395538"/>
                <a:gd name="T117" fmla="*/ 554378 h 2170112"/>
                <a:gd name="T118" fmla="*/ 1166937 w 2395538"/>
                <a:gd name="T119" fmla="*/ 363136 h 2170112"/>
                <a:gd name="T120" fmla="*/ 1178711 w 2395538"/>
                <a:gd name="T121" fmla="*/ 227079 h 2170112"/>
                <a:gd name="T122" fmla="*/ 1172028 w 2395538"/>
                <a:gd name="T123" fmla="*/ 132568 h 2170112"/>
                <a:gd name="T124" fmla="*/ 1144342 w 2395538"/>
                <a:gd name="T125" fmla="*/ 45670 h 2170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95538" h="2170112">
                  <a:moveTo>
                    <a:pt x="940433" y="595312"/>
                  </a:moveTo>
                  <a:lnTo>
                    <a:pt x="1643062" y="1217102"/>
                  </a:lnTo>
                  <a:lnTo>
                    <a:pt x="1643062" y="2170112"/>
                  </a:lnTo>
                  <a:lnTo>
                    <a:pt x="1433735" y="2170112"/>
                  </a:lnTo>
                  <a:lnTo>
                    <a:pt x="1159290" y="2170112"/>
                  </a:lnTo>
                  <a:lnTo>
                    <a:pt x="1159290" y="1557214"/>
                  </a:lnTo>
                  <a:lnTo>
                    <a:pt x="726341" y="1557214"/>
                  </a:lnTo>
                  <a:lnTo>
                    <a:pt x="726341" y="2170112"/>
                  </a:lnTo>
                  <a:lnTo>
                    <a:pt x="612307" y="2170112"/>
                  </a:lnTo>
                  <a:lnTo>
                    <a:pt x="242887" y="2170112"/>
                  </a:lnTo>
                  <a:lnTo>
                    <a:pt x="242887" y="1655658"/>
                  </a:lnTo>
                  <a:lnTo>
                    <a:pt x="242887" y="1217102"/>
                  </a:lnTo>
                  <a:lnTo>
                    <a:pt x="940433" y="595312"/>
                  </a:lnTo>
                  <a:close/>
                  <a:moveTo>
                    <a:pt x="942657" y="284162"/>
                  </a:moveTo>
                  <a:lnTo>
                    <a:pt x="1252855" y="559975"/>
                  </a:lnTo>
                  <a:lnTo>
                    <a:pt x="1441768" y="728510"/>
                  </a:lnTo>
                  <a:lnTo>
                    <a:pt x="1865630" y="1106523"/>
                  </a:lnTo>
                  <a:lnTo>
                    <a:pt x="1870393" y="1110966"/>
                  </a:lnTo>
                  <a:lnTo>
                    <a:pt x="1874520" y="1115727"/>
                  </a:lnTo>
                  <a:lnTo>
                    <a:pt x="1878013" y="1121123"/>
                  </a:lnTo>
                  <a:lnTo>
                    <a:pt x="1880553" y="1126519"/>
                  </a:lnTo>
                  <a:lnTo>
                    <a:pt x="1882775" y="1132232"/>
                  </a:lnTo>
                  <a:lnTo>
                    <a:pt x="1884680" y="1137627"/>
                  </a:lnTo>
                  <a:lnTo>
                    <a:pt x="1885633" y="1143658"/>
                  </a:lnTo>
                  <a:lnTo>
                    <a:pt x="1885950" y="1149053"/>
                  </a:lnTo>
                  <a:lnTo>
                    <a:pt x="1885633" y="1155084"/>
                  </a:lnTo>
                  <a:lnTo>
                    <a:pt x="1884680" y="1160797"/>
                  </a:lnTo>
                  <a:lnTo>
                    <a:pt x="1882775" y="1166510"/>
                  </a:lnTo>
                  <a:lnTo>
                    <a:pt x="1880553" y="1171906"/>
                  </a:lnTo>
                  <a:lnTo>
                    <a:pt x="1878013" y="1177619"/>
                  </a:lnTo>
                  <a:lnTo>
                    <a:pt x="1874520" y="1182697"/>
                  </a:lnTo>
                  <a:lnTo>
                    <a:pt x="1870393" y="1187775"/>
                  </a:lnTo>
                  <a:lnTo>
                    <a:pt x="1865630" y="1192219"/>
                  </a:lnTo>
                  <a:lnTo>
                    <a:pt x="1860550" y="1196345"/>
                  </a:lnTo>
                  <a:lnTo>
                    <a:pt x="1855153" y="1200153"/>
                  </a:lnTo>
                  <a:lnTo>
                    <a:pt x="1849438" y="1203010"/>
                  </a:lnTo>
                  <a:lnTo>
                    <a:pt x="1843405" y="1205549"/>
                  </a:lnTo>
                  <a:lnTo>
                    <a:pt x="1836738" y="1207453"/>
                  </a:lnTo>
                  <a:lnTo>
                    <a:pt x="1830705" y="1208723"/>
                  </a:lnTo>
                  <a:lnTo>
                    <a:pt x="1824038" y="1209358"/>
                  </a:lnTo>
                  <a:lnTo>
                    <a:pt x="1817688" y="1209675"/>
                  </a:lnTo>
                  <a:lnTo>
                    <a:pt x="1811020" y="1209358"/>
                  </a:lnTo>
                  <a:lnTo>
                    <a:pt x="1804670" y="1208723"/>
                  </a:lnTo>
                  <a:lnTo>
                    <a:pt x="1798320" y="1207453"/>
                  </a:lnTo>
                  <a:lnTo>
                    <a:pt x="1792288" y="1205549"/>
                  </a:lnTo>
                  <a:lnTo>
                    <a:pt x="1785938" y="1203010"/>
                  </a:lnTo>
                  <a:lnTo>
                    <a:pt x="1780223" y="1200153"/>
                  </a:lnTo>
                  <a:lnTo>
                    <a:pt x="1774825" y="1196345"/>
                  </a:lnTo>
                  <a:lnTo>
                    <a:pt x="1769745" y="1192219"/>
                  </a:lnTo>
                  <a:lnTo>
                    <a:pt x="942657" y="455553"/>
                  </a:lnTo>
                  <a:lnTo>
                    <a:pt x="116205" y="1192219"/>
                  </a:lnTo>
                  <a:lnTo>
                    <a:pt x="111125" y="1196345"/>
                  </a:lnTo>
                  <a:lnTo>
                    <a:pt x="105410" y="1200153"/>
                  </a:lnTo>
                  <a:lnTo>
                    <a:pt x="99695" y="1203010"/>
                  </a:lnTo>
                  <a:lnTo>
                    <a:pt x="93662" y="1205549"/>
                  </a:lnTo>
                  <a:lnTo>
                    <a:pt x="87630" y="1207136"/>
                  </a:lnTo>
                  <a:lnTo>
                    <a:pt x="80962" y="1208723"/>
                  </a:lnTo>
                  <a:lnTo>
                    <a:pt x="74930" y="1209358"/>
                  </a:lnTo>
                  <a:lnTo>
                    <a:pt x="68262" y="1209675"/>
                  </a:lnTo>
                  <a:lnTo>
                    <a:pt x="61277" y="1209358"/>
                  </a:lnTo>
                  <a:lnTo>
                    <a:pt x="55245" y="1208723"/>
                  </a:lnTo>
                  <a:lnTo>
                    <a:pt x="48577" y="1207136"/>
                  </a:lnTo>
                  <a:lnTo>
                    <a:pt x="42545" y="1205549"/>
                  </a:lnTo>
                  <a:lnTo>
                    <a:pt x="36195" y="1203010"/>
                  </a:lnTo>
                  <a:lnTo>
                    <a:pt x="30797" y="1200153"/>
                  </a:lnTo>
                  <a:lnTo>
                    <a:pt x="25082" y="1196345"/>
                  </a:lnTo>
                  <a:lnTo>
                    <a:pt x="20002" y="1192219"/>
                  </a:lnTo>
                  <a:lnTo>
                    <a:pt x="15240" y="1187775"/>
                  </a:lnTo>
                  <a:lnTo>
                    <a:pt x="11112" y="1182697"/>
                  </a:lnTo>
                  <a:lnTo>
                    <a:pt x="7937" y="1177619"/>
                  </a:lnTo>
                  <a:lnTo>
                    <a:pt x="5080" y="1171906"/>
                  </a:lnTo>
                  <a:lnTo>
                    <a:pt x="2540" y="1166510"/>
                  </a:lnTo>
                  <a:lnTo>
                    <a:pt x="1270" y="1160797"/>
                  </a:lnTo>
                  <a:lnTo>
                    <a:pt x="317" y="1155084"/>
                  </a:lnTo>
                  <a:lnTo>
                    <a:pt x="0" y="1149053"/>
                  </a:lnTo>
                  <a:lnTo>
                    <a:pt x="317" y="1143658"/>
                  </a:lnTo>
                  <a:lnTo>
                    <a:pt x="1270" y="1137627"/>
                  </a:lnTo>
                  <a:lnTo>
                    <a:pt x="2540" y="1131914"/>
                  </a:lnTo>
                  <a:lnTo>
                    <a:pt x="5080" y="1126201"/>
                  </a:lnTo>
                  <a:lnTo>
                    <a:pt x="7937" y="1121123"/>
                  </a:lnTo>
                  <a:lnTo>
                    <a:pt x="11112" y="1115727"/>
                  </a:lnTo>
                  <a:lnTo>
                    <a:pt x="15240" y="1110966"/>
                  </a:lnTo>
                  <a:lnTo>
                    <a:pt x="20002" y="1106523"/>
                  </a:lnTo>
                  <a:lnTo>
                    <a:pt x="942657" y="284162"/>
                  </a:lnTo>
                  <a:close/>
                  <a:moveTo>
                    <a:pt x="1910075" y="217487"/>
                  </a:moveTo>
                  <a:lnTo>
                    <a:pt x="1929430" y="217487"/>
                  </a:lnTo>
                  <a:lnTo>
                    <a:pt x="1948785" y="218121"/>
                  </a:lnTo>
                  <a:lnTo>
                    <a:pt x="1968140" y="219388"/>
                  </a:lnTo>
                  <a:lnTo>
                    <a:pt x="1986860" y="220973"/>
                  </a:lnTo>
                  <a:lnTo>
                    <a:pt x="2005898" y="222874"/>
                  </a:lnTo>
                  <a:lnTo>
                    <a:pt x="2024301" y="225726"/>
                  </a:lnTo>
                  <a:lnTo>
                    <a:pt x="2043022" y="228578"/>
                  </a:lnTo>
                  <a:lnTo>
                    <a:pt x="2061425" y="231747"/>
                  </a:lnTo>
                  <a:lnTo>
                    <a:pt x="2079193" y="235550"/>
                  </a:lnTo>
                  <a:lnTo>
                    <a:pt x="2097279" y="239669"/>
                  </a:lnTo>
                  <a:lnTo>
                    <a:pt x="2114413" y="243789"/>
                  </a:lnTo>
                  <a:lnTo>
                    <a:pt x="2131865" y="248542"/>
                  </a:lnTo>
                  <a:lnTo>
                    <a:pt x="2148364" y="252979"/>
                  </a:lnTo>
                  <a:lnTo>
                    <a:pt x="2164546" y="258049"/>
                  </a:lnTo>
                  <a:lnTo>
                    <a:pt x="2181046" y="263119"/>
                  </a:lnTo>
                  <a:lnTo>
                    <a:pt x="2196593" y="268189"/>
                  </a:lnTo>
                  <a:lnTo>
                    <a:pt x="2211506" y="273893"/>
                  </a:lnTo>
                  <a:lnTo>
                    <a:pt x="2226419" y="278963"/>
                  </a:lnTo>
                  <a:lnTo>
                    <a:pt x="2240697" y="284667"/>
                  </a:lnTo>
                  <a:lnTo>
                    <a:pt x="2267668" y="295758"/>
                  </a:lnTo>
                  <a:lnTo>
                    <a:pt x="2292734" y="306216"/>
                  </a:lnTo>
                  <a:lnTo>
                    <a:pt x="2315579" y="316673"/>
                  </a:lnTo>
                  <a:lnTo>
                    <a:pt x="2335886" y="326496"/>
                  </a:lnTo>
                  <a:lnTo>
                    <a:pt x="2353338" y="335686"/>
                  </a:lnTo>
                  <a:lnTo>
                    <a:pt x="2368251" y="343608"/>
                  </a:lnTo>
                  <a:lnTo>
                    <a:pt x="2379991" y="349946"/>
                  </a:lnTo>
                  <a:lnTo>
                    <a:pt x="2388557" y="355016"/>
                  </a:lnTo>
                  <a:lnTo>
                    <a:pt x="2395538" y="359136"/>
                  </a:lnTo>
                  <a:lnTo>
                    <a:pt x="2386971" y="360403"/>
                  </a:lnTo>
                  <a:lnTo>
                    <a:pt x="2378721" y="361988"/>
                  </a:lnTo>
                  <a:lnTo>
                    <a:pt x="2370154" y="363572"/>
                  </a:lnTo>
                  <a:lnTo>
                    <a:pt x="2361587" y="365791"/>
                  </a:lnTo>
                  <a:lnTo>
                    <a:pt x="2353020" y="368009"/>
                  </a:lnTo>
                  <a:lnTo>
                    <a:pt x="2345088" y="370544"/>
                  </a:lnTo>
                  <a:lnTo>
                    <a:pt x="2336521" y="373079"/>
                  </a:lnTo>
                  <a:lnTo>
                    <a:pt x="2328271" y="375614"/>
                  </a:lnTo>
                  <a:lnTo>
                    <a:pt x="2320656" y="379100"/>
                  </a:lnTo>
                  <a:lnTo>
                    <a:pt x="2312406" y="382269"/>
                  </a:lnTo>
                  <a:lnTo>
                    <a:pt x="2304157" y="385755"/>
                  </a:lnTo>
                  <a:lnTo>
                    <a:pt x="2296541" y="389557"/>
                  </a:lnTo>
                  <a:lnTo>
                    <a:pt x="2280677" y="397162"/>
                  </a:lnTo>
                  <a:lnTo>
                    <a:pt x="2265446" y="405718"/>
                  </a:lnTo>
                  <a:lnTo>
                    <a:pt x="2250533" y="415225"/>
                  </a:lnTo>
                  <a:lnTo>
                    <a:pt x="2235303" y="425049"/>
                  </a:lnTo>
                  <a:lnTo>
                    <a:pt x="2220708" y="435189"/>
                  </a:lnTo>
                  <a:lnTo>
                    <a:pt x="2206429" y="446280"/>
                  </a:lnTo>
                  <a:lnTo>
                    <a:pt x="2192468" y="457688"/>
                  </a:lnTo>
                  <a:lnTo>
                    <a:pt x="2178825" y="469730"/>
                  </a:lnTo>
                  <a:lnTo>
                    <a:pt x="2164863" y="482088"/>
                  </a:lnTo>
                  <a:lnTo>
                    <a:pt x="2151854" y="495081"/>
                  </a:lnTo>
                  <a:lnTo>
                    <a:pt x="2138845" y="508390"/>
                  </a:lnTo>
                  <a:lnTo>
                    <a:pt x="2126153" y="521699"/>
                  </a:lnTo>
                  <a:lnTo>
                    <a:pt x="2113779" y="535325"/>
                  </a:lnTo>
                  <a:lnTo>
                    <a:pt x="2101721" y="549268"/>
                  </a:lnTo>
                  <a:lnTo>
                    <a:pt x="2089664" y="563528"/>
                  </a:lnTo>
                  <a:lnTo>
                    <a:pt x="2078242" y="578105"/>
                  </a:lnTo>
                  <a:lnTo>
                    <a:pt x="2066819" y="592682"/>
                  </a:lnTo>
                  <a:lnTo>
                    <a:pt x="2055714" y="607259"/>
                  </a:lnTo>
                  <a:lnTo>
                    <a:pt x="2044926" y="621519"/>
                  </a:lnTo>
                  <a:lnTo>
                    <a:pt x="2034455" y="636413"/>
                  </a:lnTo>
                  <a:lnTo>
                    <a:pt x="2024301" y="650989"/>
                  </a:lnTo>
                  <a:lnTo>
                    <a:pt x="2014782" y="665566"/>
                  </a:lnTo>
                  <a:lnTo>
                    <a:pt x="1995745" y="694403"/>
                  </a:lnTo>
                  <a:lnTo>
                    <a:pt x="1977976" y="722289"/>
                  </a:lnTo>
                  <a:lnTo>
                    <a:pt x="1972582" y="730845"/>
                  </a:lnTo>
                  <a:lnTo>
                    <a:pt x="1966553" y="739084"/>
                  </a:lnTo>
                  <a:lnTo>
                    <a:pt x="1960525" y="747006"/>
                  </a:lnTo>
                  <a:lnTo>
                    <a:pt x="1954179" y="755245"/>
                  </a:lnTo>
                  <a:lnTo>
                    <a:pt x="1947833" y="762534"/>
                  </a:lnTo>
                  <a:lnTo>
                    <a:pt x="1940852" y="770139"/>
                  </a:lnTo>
                  <a:lnTo>
                    <a:pt x="1933872" y="777111"/>
                  </a:lnTo>
                  <a:lnTo>
                    <a:pt x="1926257" y="784082"/>
                  </a:lnTo>
                  <a:lnTo>
                    <a:pt x="1918642" y="790737"/>
                  </a:lnTo>
                  <a:lnTo>
                    <a:pt x="1911027" y="797075"/>
                  </a:lnTo>
                  <a:lnTo>
                    <a:pt x="1902777" y="803412"/>
                  </a:lnTo>
                  <a:lnTo>
                    <a:pt x="1894527" y="809116"/>
                  </a:lnTo>
                  <a:lnTo>
                    <a:pt x="1886277" y="815137"/>
                  </a:lnTo>
                  <a:lnTo>
                    <a:pt x="1877710" y="820524"/>
                  </a:lnTo>
                  <a:lnTo>
                    <a:pt x="1868826" y="825911"/>
                  </a:lnTo>
                  <a:lnTo>
                    <a:pt x="1859625" y="830665"/>
                  </a:lnTo>
                  <a:lnTo>
                    <a:pt x="1850740" y="835735"/>
                  </a:lnTo>
                  <a:lnTo>
                    <a:pt x="1841539" y="839854"/>
                  </a:lnTo>
                  <a:lnTo>
                    <a:pt x="1832020" y="843974"/>
                  </a:lnTo>
                  <a:lnTo>
                    <a:pt x="1822501" y="848410"/>
                  </a:lnTo>
                  <a:lnTo>
                    <a:pt x="1812665" y="851896"/>
                  </a:lnTo>
                  <a:lnTo>
                    <a:pt x="1803146" y="855065"/>
                  </a:lnTo>
                  <a:lnTo>
                    <a:pt x="1793310" y="858551"/>
                  </a:lnTo>
                  <a:lnTo>
                    <a:pt x="1783473" y="861403"/>
                  </a:lnTo>
                  <a:lnTo>
                    <a:pt x="1773320" y="863938"/>
                  </a:lnTo>
                  <a:lnTo>
                    <a:pt x="1763166" y="866156"/>
                  </a:lnTo>
                  <a:lnTo>
                    <a:pt x="1753013" y="868374"/>
                  </a:lnTo>
                  <a:lnTo>
                    <a:pt x="1742542" y="870276"/>
                  </a:lnTo>
                  <a:lnTo>
                    <a:pt x="1732706" y="871860"/>
                  </a:lnTo>
                  <a:lnTo>
                    <a:pt x="1722235" y="873128"/>
                  </a:lnTo>
                  <a:lnTo>
                    <a:pt x="1711764" y="874078"/>
                  </a:lnTo>
                  <a:lnTo>
                    <a:pt x="1701611" y="874712"/>
                  </a:lnTo>
                  <a:lnTo>
                    <a:pt x="1548674" y="738450"/>
                  </a:lnTo>
                  <a:lnTo>
                    <a:pt x="1558510" y="722923"/>
                  </a:lnTo>
                  <a:lnTo>
                    <a:pt x="1568664" y="707079"/>
                  </a:lnTo>
                  <a:lnTo>
                    <a:pt x="1578500" y="691234"/>
                  </a:lnTo>
                  <a:lnTo>
                    <a:pt x="1589288" y="676024"/>
                  </a:lnTo>
                  <a:lnTo>
                    <a:pt x="1605470" y="653841"/>
                  </a:lnTo>
                  <a:lnTo>
                    <a:pt x="1622287" y="631976"/>
                  </a:lnTo>
                  <a:lnTo>
                    <a:pt x="1630854" y="621202"/>
                  </a:lnTo>
                  <a:lnTo>
                    <a:pt x="1639738" y="610745"/>
                  </a:lnTo>
                  <a:lnTo>
                    <a:pt x="1648305" y="600604"/>
                  </a:lnTo>
                  <a:lnTo>
                    <a:pt x="1657507" y="590147"/>
                  </a:lnTo>
                  <a:lnTo>
                    <a:pt x="1667026" y="580007"/>
                  </a:lnTo>
                  <a:lnTo>
                    <a:pt x="1676545" y="569866"/>
                  </a:lnTo>
                  <a:lnTo>
                    <a:pt x="1686063" y="560043"/>
                  </a:lnTo>
                  <a:lnTo>
                    <a:pt x="1695582" y="550219"/>
                  </a:lnTo>
                  <a:lnTo>
                    <a:pt x="1705418" y="540396"/>
                  </a:lnTo>
                  <a:lnTo>
                    <a:pt x="1715572" y="531523"/>
                  </a:lnTo>
                  <a:lnTo>
                    <a:pt x="1726043" y="522016"/>
                  </a:lnTo>
                  <a:lnTo>
                    <a:pt x="1736514" y="513143"/>
                  </a:lnTo>
                  <a:lnTo>
                    <a:pt x="1746984" y="503954"/>
                  </a:lnTo>
                  <a:lnTo>
                    <a:pt x="1757772" y="495714"/>
                  </a:lnTo>
                  <a:lnTo>
                    <a:pt x="1768878" y="487158"/>
                  </a:lnTo>
                  <a:lnTo>
                    <a:pt x="1779983" y="478919"/>
                  </a:lnTo>
                  <a:lnTo>
                    <a:pt x="1791089" y="470680"/>
                  </a:lnTo>
                  <a:lnTo>
                    <a:pt x="1802194" y="463075"/>
                  </a:lnTo>
                  <a:lnTo>
                    <a:pt x="1813934" y="455470"/>
                  </a:lnTo>
                  <a:lnTo>
                    <a:pt x="1825674" y="448498"/>
                  </a:lnTo>
                  <a:lnTo>
                    <a:pt x="1838048" y="441210"/>
                  </a:lnTo>
                  <a:lnTo>
                    <a:pt x="1850106" y="434238"/>
                  </a:lnTo>
                  <a:lnTo>
                    <a:pt x="1862163" y="427901"/>
                  </a:lnTo>
                  <a:lnTo>
                    <a:pt x="1874537" y="421563"/>
                  </a:lnTo>
                  <a:lnTo>
                    <a:pt x="1887229" y="415859"/>
                  </a:lnTo>
                  <a:lnTo>
                    <a:pt x="1899921" y="409838"/>
                  </a:lnTo>
                  <a:lnTo>
                    <a:pt x="1912613" y="404451"/>
                  </a:lnTo>
                  <a:lnTo>
                    <a:pt x="1925622" y="399381"/>
                  </a:lnTo>
                  <a:lnTo>
                    <a:pt x="1938631" y="394627"/>
                  </a:lnTo>
                  <a:lnTo>
                    <a:pt x="1951958" y="390191"/>
                  </a:lnTo>
                  <a:lnTo>
                    <a:pt x="1965284" y="385755"/>
                  </a:lnTo>
                  <a:lnTo>
                    <a:pt x="1978928" y="382269"/>
                  </a:lnTo>
                  <a:lnTo>
                    <a:pt x="1992572" y="378783"/>
                  </a:lnTo>
                  <a:lnTo>
                    <a:pt x="2006215" y="375297"/>
                  </a:lnTo>
                  <a:lnTo>
                    <a:pt x="2019859" y="372445"/>
                  </a:lnTo>
                  <a:lnTo>
                    <a:pt x="2033820" y="369910"/>
                  </a:lnTo>
                  <a:lnTo>
                    <a:pt x="2047781" y="368009"/>
                  </a:lnTo>
                  <a:lnTo>
                    <a:pt x="2062059" y="366107"/>
                  </a:lnTo>
                  <a:lnTo>
                    <a:pt x="2076021" y="364206"/>
                  </a:lnTo>
                  <a:lnTo>
                    <a:pt x="2089981" y="362938"/>
                  </a:lnTo>
                  <a:lnTo>
                    <a:pt x="2104260" y="362305"/>
                  </a:lnTo>
                  <a:lnTo>
                    <a:pt x="2118538" y="361671"/>
                  </a:lnTo>
                  <a:lnTo>
                    <a:pt x="2132817" y="361354"/>
                  </a:lnTo>
                  <a:lnTo>
                    <a:pt x="2147095" y="361671"/>
                  </a:lnTo>
                  <a:lnTo>
                    <a:pt x="2133134" y="359770"/>
                  </a:lnTo>
                  <a:lnTo>
                    <a:pt x="2118538" y="358502"/>
                  </a:lnTo>
                  <a:lnTo>
                    <a:pt x="2104260" y="357235"/>
                  </a:lnTo>
                  <a:lnTo>
                    <a:pt x="2089981" y="356601"/>
                  </a:lnTo>
                  <a:lnTo>
                    <a:pt x="2075703" y="355967"/>
                  </a:lnTo>
                  <a:lnTo>
                    <a:pt x="2061425" y="355967"/>
                  </a:lnTo>
                  <a:lnTo>
                    <a:pt x="2046829" y="355967"/>
                  </a:lnTo>
                  <a:lnTo>
                    <a:pt x="2032234" y="356601"/>
                  </a:lnTo>
                  <a:lnTo>
                    <a:pt x="2017955" y="357552"/>
                  </a:lnTo>
                  <a:lnTo>
                    <a:pt x="2003677" y="358819"/>
                  </a:lnTo>
                  <a:lnTo>
                    <a:pt x="1989081" y="360403"/>
                  </a:lnTo>
                  <a:lnTo>
                    <a:pt x="1974803" y="362305"/>
                  </a:lnTo>
                  <a:lnTo>
                    <a:pt x="1960525" y="364523"/>
                  </a:lnTo>
                  <a:lnTo>
                    <a:pt x="1946246" y="367375"/>
                  </a:lnTo>
                  <a:lnTo>
                    <a:pt x="1931968" y="370227"/>
                  </a:lnTo>
                  <a:lnTo>
                    <a:pt x="1917373" y="373713"/>
                  </a:lnTo>
                  <a:lnTo>
                    <a:pt x="1903411" y="377515"/>
                  </a:lnTo>
                  <a:lnTo>
                    <a:pt x="1889450" y="381318"/>
                  </a:lnTo>
                  <a:lnTo>
                    <a:pt x="1875489" y="385755"/>
                  </a:lnTo>
                  <a:lnTo>
                    <a:pt x="1861528" y="390508"/>
                  </a:lnTo>
                  <a:lnTo>
                    <a:pt x="1847567" y="395578"/>
                  </a:lnTo>
                  <a:lnTo>
                    <a:pt x="1833924" y="400965"/>
                  </a:lnTo>
                  <a:lnTo>
                    <a:pt x="1820280" y="406669"/>
                  </a:lnTo>
                  <a:lnTo>
                    <a:pt x="1806953" y="412690"/>
                  </a:lnTo>
                  <a:lnTo>
                    <a:pt x="1793627" y="418711"/>
                  </a:lnTo>
                  <a:lnTo>
                    <a:pt x="1780618" y="425366"/>
                  </a:lnTo>
                  <a:lnTo>
                    <a:pt x="1766974" y="432020"/>
                  </a:lnTo>
                  <a:lnTo>
                    <a:pt x="1754282" y="438992"/>
                  </a:lnTo>
                  <a:lnTo>
                    <a:pt x="1741273" y="446280"/>
                  </a:lnTo>
                  <a:lnTo>
                    <a:pt x="1728898" y="453885"/>
                  </a:lnTo>
                  <a:lnTo>
                    <a:pt x="1716207" y="461808"/>
                  </a:lnTo>
                  <a:lnTo>
                    <a:pt x="1703832" y="469730"/>
                  </a:lnTo>
                  <a:lnTo>
                    <a:pt x="1691775" y="478286"/>
                  </a:lnTo>
                  <a:lnTo>
                    <a:pt x="1679717" y="486842"/>
                  </a:lnTo>
                  <a:lnTo>
                    <a:pt x="1667660" y="495398"/>
                  </a:lnTo>
                  <a:lnTo>
                    <a:pt x="1655920" y="504270"/>
                  </a:lnTo>
                  <a:lnTo>
                    <a:pt x="1644180" y="513460"/>
                  </a:lnTo>
                  <a:lnTo>
                    <a:pt x="1632758" y="522967"/>
                  </a:lnTo>
                  <a:lnTo>
                    <a:pt x="1621335" y="532473"/>
                  </a:lnTo>
                  <a:lnTo>
                    <a:pt x="1610230" y="542297"/>
                  </a:lnTo>
                  <a:lnTo>
                    <a:pt x="1599124" y="551804"/>
                  </a:lnTo>
                  <a:lnTo>
                    <a:pt x="1588336" y="561944"/>
                  </a:lnTo>
                  <a:lnTo>
                    <a:pt x="1577548" y="572084"/>
                  </a:lnTo>
                  <a:lnTo>
                    <a:pt x="1566760" y="582542"/>
                  </a:lnTo>
                  <a:lnTo>
                    <a:pt x="1556606" y="592999"/>
                  </a:lnTo>
                  <a:lnTo>
                    <a:pt x="1546136" y="603773"/>
                  </a:lnTo>
                  <a:lnTo>
                    <a:pt x="1535982" y="614547"/>
                  </a:lnTo>
                  <a:lnTo>
                    <a:pt x="1526146" y="625638"/>
                  </a:lnTo>
                  <a:lnTo>
                    <a:pt x="1514406" y="638631"/>
                  </a:lnTo>
                  <a:lnTo>
                    <a:pt x="1503301" y="651623"/>
                  </a:lnTo>
                  <a:lnTo>
                    <a:pt x="1492195" y="664932"/>
                  </a:lnTo>
                  <a:lnTo>
                    <a:pt x="1481407" y="678559"/>
                  </a:lnTo>
                  <a:lnTo>
                    <a:pt x="1406525" y="612012"/>
                  </a:lnTo>
                  <a:lnTo>
                    <a:pt x="1407160" y="604407"/>
                  </a:lnTo>
                  <a:lnTo>
                    <a:pt x="1408112" y="596802"/>
                  </a:lnTo>
                  <a:lnTo>
                    <a:pt x="1409381" y="589196"/>
                  </a:lnTo>
                  <a:lnTo>
                    <a:pt x="1410967" y="581274"/>
                  </a:lnTo>
                  <a:lnTo>
                    <a:pt x="1412554" y="573352"/>
                  </a:lnTo>
                  <a:lnTo>
                    <a:pt x="1415092" y="565430"/>
                  </a:lnTo>
                  <a:lnTo>
                    <a:pt x="1417313" y="557191"/>
                  </a:lnTo>
                  <a:lnTo>
                    <a:pt x="1420169" y="548952"/>
                  </a:lnTo>
                  <a:lnTo>
                    <a:pt x="1423025" y="540396"/>
                  </a:lnTo>
                  <a:lnTo>
                    <a:pt x="1426198" y="532157"/>
                  </a:lnTo>
                  <a:lnTo>
                    <a:pt x="1430322" y="523601"/>
                  </a:lnTo>
                  <a:lnTo>
                    <a:pt x="1434130" y="514728"/>
                  </a:lnTo>
                  <a:lnTo>
                    <a:pt x="1438572" y="505855"/>
                  </a:lnTo>
                  <a:lnTo>
                    <a:pt x="1443332" y="497299"/>
                  </a:lnTo>
                  <a:lnTo>
                    <a:pt x="1448408" y="488109"/>
                  </a:lnTo>
                  <a:lnTo>
                    <a:pt x="1453802" y="478919"/>
                  </a:lnTo>
                  <a:lnTo>
                    <a:pt x="1461100" y="467195"/>
                  </a:lnTo>
                  <a:lnTo>
                    <a:pt x="1469033" y="455787"/>
                  </a:lnTo>
                  <a:lnTo>
                    <a:pt x="1476648" y="444696"/>
                  </a:lnTo>
                  <a:lnTo>
                    <a:pt x="1484263" y="433921"/>
                  </a:lnTo>
                  <a:lnTo>
                    <a:pt x="1492195" y="423464"/>
                  </a:lnTo>
                  <a:lnTo>
                    <a:pt x="1500128" y="413641"/>
                  </a:lnTo>
                  <a:lnTo>
                    <a:pt x="1508060" y="403817"/>
                  </a:lnTo>
                  <a:lnTo>
                    <a:pt x="1516310" y="393994"/>
                  </a:lnTo>
                  <a:lnTo>
                    <a:pt x="1524877" y="384804"/>
                  </a:lnTo>
                  <a:lnTo>
                    <a:pt x="1533127" y="375614"/>
                  </a:lnTo>
                  <a:lnTo>
                    <a:pt x="1541376" y="367375"/>
                  </a:lnTo>
                  <a:lnTo>
                    <a:pt x="1549943" y="358819"/>
                  </a:lnTo>
                  <a:lnTo>
                    <a:pt x="1558828" y="350580"/>
                  </a:lnTo>
                  <a:lnTo>
                    <a:pt x="1567077" y="342975"/>
                  </a:lnTo>
                  <a:lnTo>
                    <a:pt x="1575962" y="335369"/>
                  </a:lnTo>
                  <a:lnTo>
                    <a:pt x="1584846" y="328081"/>
                  </a:lnTo>
                  <a:lnTo>
                    <a:pt x="1594047" y="321109"/>
                  </a:lnTo>
                  <a:lnTo>
                    <a:pt x="1602932" y="314455"/>
                  </a:lnTo>
                  <a:lnTo>
                    <a:pt x="1611816" y="308117"/>
                  </a:lnTo>
                  <a:lnTo>
                    <a:pt x="1621018" y="301779"/>
                  </a:lnTo>
                  <a:lnTo>
                    <a:pt x="1630219" y="296075"/>
                  </a:lnTo>
                  <a:lnTo>
                    <a:pt x="1639421" y="290054"/>
                  </a:lnTo>
                  <a:lnTo>
                    <a:pt x="1648622" y="284667"/>
                  </a:lnTo>
                  <a:lnTo>
                    <a:pt x="1657824" y="279280"/>
                  </a:lnTo>
                  <a:lnTo>
                    <a:pt x="1667343" y="274527"/>
                  </a:lnTo>
                  <a:lnTo>
                    <a:pt x="1676862" y="269457"/>
                  </a:lnTo>
                  <a:lnTo>
                    <a:pt x="1686381" y="265337"/>
                  </a:lnTo>
                  <a:lnTo>
                    <a:pt x="1695582" y="261218"/>
                  </a:lnTo>
                  <a:lnTo>
                    <a:pt x="1705101" y="256781"/>
                  </a:lnTo>
                  <a:lnTo>
                    <a:pt x="1714937" y="252979"/>
                  </a:lnTo>
                  <a:lnTo>
                    <a:pt x="1724456" y="249493"/>
                  </a:lnTo>
                  <a:lnTo>
                    <a:pt x="1734292" y="246007"/>
                  </a:lnTo>
                  <a:lnTo>
                    <a:pt x="1743494" y="242838"/>
                  </a:lnTo>
                  <a:lnTo>
                    <a:pt x="1753330" y="239986"/>
                  </a:lnTo>
                  <a:lnTo>
                    <a:pt x="1763166" y="237134"/>
                  </a:lnTo>
                  <a:lnTo>
                    <a:pt x="1773003" y="234599"/>
                  </a:lnTo>
                  <a:lnTo>
                    <a:pt x="1792675" y="230163"/>
                  </a:lnTo>
                  <a:lnTo>
                    <a:pt x="1812030" y="226360"/>
                  </a:lnTo>
                  <a:lnTo>
                    <a:pt x="1831702" y="222874"/>
                  </a:lnTo>
                  <a:lnTo>
                    <a:pt x="1851375" y="220656"/>
                  </a:lnTo>
                  <a:lnTo>
                    <a:pt x="1870730" y="219072"/>
                  </a:lnTo>
                  <a:lnTo>
                    <a:pt x="1890402" y="217804"/>
                  </a:lnTo>
                  <a:lnTo>
                    <a:pt x="1910075" y="217487"/>
                  </a:lnTo>
                  <a:close/>
                  <a:moveTo>
                    <a:pt x="1112837" y="0"/>
                  </a:moveTo>
                  <a:lnTo>
                    <a:pt x="1116656" y="634"/>
                  </a:lnTo>
                  <a:lnTo>
                    <a:pt x="1128112" y="2854"/>
                  </a:lnTo>
                  <a:lnTo>
                    <a:pt x="1146570" y="6660"/>
                  </a:lnTo>
                  <a:lnTo>
                    <a:pt x="1157708" y="9197"/>
                  </a:lnTo>
                  <a:lnTo>
                    <a:pt x="1170119" y="12369"/>
                  </a:lnTo>
                  <a:lnTo>
                    <a:pt x="1183485" y="16175"/>
                  </a:lnTo>
                  <a:lnTo>
                    <a:pt x="1198124" y="20298"/>
                  </a:lnTo>
                  <a:lnTo>
                    <a:pt x="1213399" y="25372"/>
                  </a:lnTo>
                  <a:lnTo>
                    <a:pt x="1229629" y="30763"/>
                  </a:lnTo>
                  <a:lnTo>
                    <a:pt x="1246495" y="37106"/>
                  </a:lnTo>
                  <a:lnTo>
                    <a:pt x="1263998" y="43767"/>
                  </a:lnTo>
                  <a:lnTo>
                    <a:pt x="1281501" y="51378"/>
                  </a:lnTo>
                  <a:lnTo>
                    <a:pt x="1299640" y="59307"/>
                  </a:lnTo>
                  <a:lnTo>
                    <a:pt x="1317780" y="68504"/>
                  </a:lnTo>
                  <a:lnTo>
                    <a:pt x="1336237" y="78653"/>
                  </a:lnTo>
                  <a:lnTo>
                    <a:pt x="1345148" y="84045"/>
                  </a:lnTo>
                  <a:lnTo>
                    <a:pt x="1354058" y="89436"/>
                  </a:lnTo>
                  <a:lnTo>
                    <a:pt x="1363287" y="95462"/>
                  </a:lnTo>
                  <a:lnTo>
                    <a:pt x="1372198" y="101171"/>
                  </a:lnTo>
                  <a:lnTo>
                    <a:pt x="1381108" y="107514"/>
                  </a:lnTo>
                  <a:lnTo>
                    <a:pt x="1389701" y="113540"/>
                  </a:lnTo>
                  <a:lnTo>
                    <a:pt x="1398293" y="120517"/>
                  </a:lnTo>
                  <a:lnTo>
                    <a:pt x="1406886" y="127177"/>
                  </a:lnTo>
                  <a:lnTo>
                    <a:pt x="1415160" y="134471"/>
                  </a:lnTo>
                  <a:lnTo>
                    <a:pt x="1423116" y="141449"/>
                  </a:lnTo>
                  <a:lnTo>
                    <a:pt x="1431390" y="149377"/>
                  </a:lnTo>
                  <a:lnTo>
                    <a:pt x="1439346" y="157306"/>
                  </a:lnTo>
                  <a:lnTo>
                    <a:pt x="1446665" y="165552"/>
                  </a:lnTo>
                  <a:lnTo>
                    <a:pt x="1454303" y="173798"/>
                  </a:lnTo>
                  <a:lnTo>
                    <a:pt x="1461304" y="182361"/>
                  </a:lnTo>
                  <a:lnTo>
                    <a:pt x="1468305" y="191241"/>
                  </a:lnTo>
                  <a:lnTo>
                    <a:pt x="1474988" y="200756"/>
                  </a:lnTo>
                  <a:lnTo>
                    <a:pt x="1481034" y="209953"/>
                  </a:lnTo>
                  <a:lnTo>
                    <a:pt x="1487399" y="219785"/>
                  </a:lnTo>
                  <a:lnTo>
                    <a:pt x="1492809" y="229616"/>
                  </a:lnTo>
                  <a:lnTo>
                    <a:pt x="1498537" y="240082"/>
                  </a:lnTo>
                  <a:lnTo>
                    <a:pt x="1503311" y="250865"/>
                  </a:lnTo>
                  <a:lnTo>
                    <a:pt x="1508084" y="261648"/>
                  </a:lnTo>
                  <a:lnTo>
                    <a:pt x="1512540" y="273066"/>
                  </a:lnTo>
                  <a:lnTo>
                    <a:pt x="1516358" y="284483"/>
                  </a:lnTo>
                  <a:lnTo>
                    <a:pt x="1519859" y="296218"/>
                  </a:lnTo>
                  <a:lnTo>
                    <a:pt x="1523041" y="308269"/>
                  </a:lnTo>
                  <a:lnTo>
                    <a:pt x="1525587" y="320955"/>
                  </a:lnTo>
                  <a:lnTo>
                    <a:pt x="1512540" y="333641"/>
                  </a:lnTo>
                  <a:lnTo>
                    <a:pt x="1499492" y="346645"/>
                  </a:lnTo>
                  <a:lnTo>
                    <a:pt x="1486763" y="360599"/>
                  </a:lnTo>
                  <a:lnTo>
                    <a:pt x="1474351" y="374554"/>
                  </a:lnTo>
                  <a:lnTo>
                    <a:pt x="1462259" y="389777"/>
                  </a:lnTo>
                  <a:lnTo>
                    <a:pt x="1450484" y="405000"/>
                  </a:lnTo>
                  <a:lnTo>
                    <a:pt x="1439027" y="420540"/>
                  </a:lnTo>
                  <a:lnTo>
                    <a:pt x="1427889" y="437032"/>
                  </a:lnTo>
                  <a:lnTo>
                    <a:pt x="1426616" y="424346"/>
                  </a:lnTo>
                  <a:lnTo>
                    <a:pt x="1424389" y="411343"/>
                  </a:lnTo>
                  <a:lnTo>
                    <a:pt x="1422479" y="398340"/>
                  </a:lnTo>
                  <a:lnTo>
                    <a:pt x="1420252" y="385654"/>
                  </a:lnTo>
                  <a:lnTo>
                    <a:pt x="1417706" y="373285"/>
                  </a:lnTo>
                  <a:lnTo>
                    <a:pt x="1414842" y="360599"/>
                  </a:lnTo>
                  <a:lnTo>
                    <a:pt x="1411341" y="348230"/>
                  </a:lnTo>
                  <a:lnTo>
                    <a:pt x="1408159" y="335544"/>
                  </a:lnTo>
                  <a:lnTo>
                    <a:pt x="1402112" y="317467"/>
                  </a:lnTo>
                  <a:lnTo>
                    <a:pt x="1396065" y="299706"/>
                  </a:lnTo>
                  <a:lnTo>
                    <a:pt x="1388746" y="281946"/>
                  </a:lnTo>
                  <a:lnTo>
                    <a:pt x="1384927" y="273700"/>
                  </a:lnTo>
                  <a:lnTo>
                    <a:pt x="1381108" y="265137"/>
                  </a:lnTo>
                  <a:lnTo>
                    <a:pt x="1376653" y="256574"/>
                  </a:lnTo>
                  <a:lnTo>
                    <a:pt x="1372516" y="248328"/>
                  </a:lnTo>
                  <a:lnTo>
                    <a:pt x="1368061" y="240082"/>
                  </a:lnTo>
                  <a:lnTo>
                    <a:pt x="1363287" y="231836"/>
                  </a:lnTo>
                  <a:lnTo>
                    <a:pt x="1358514" y="223591"/>
                  </a:lnTo>
                  <a:lnTo>
                    <a:pt x="1353104" y="215979"/>
                  </a:lnTo>
                  <a:lnTo>
                    <a:pt x="1348012" y="208050"/>
                  </a:lnTo>
                  <a:lnTo>
                    <a:pt x="1342284" y="200121"/>
                  </a:lnTo>
                  <a:lnTo>
                    <a:pt x="1336874" y="192827"/>
                  </a:lnTo>
                  <a:lnTo>
                    <a:pt x="1330827" y="185215"/>
                  </a:lnTo>
                  <a:lnTo>
                    <a:pt x="1325099" y="178238"/>
                  </a:lnTo>
                  <a:lnTo>
                    <a:pt x="1319053" y="171261"/>
                  </a:lnTo>
                  <a:lnTo>
                    <a:pt x="1312688" y="164284"/>
                  </a:lnTo>
                  <a:lnTo>
                    <a:pt x="1306323" y="157623"/>
                  </a:lnTo>
                  <a:lnTo>
                    <a:pt x="1299640" y="150963"/>
                  </a:lnTo>
                  <a:lnTo>
                    <a:pt x="1292957" y="144620"/>
                  </a:lnTo>
                  <a:lnTo>
                    <a:pt x="1286274" y="138277"/>
                  </a:lnTo>
                  <a:lnTo>
                    <a:pt x="1278955" y="132251"/>
                  </a:lnTo>
                  <a:lnTo>
                    <a:pt x="1271636" y="126225"/>
                  </a:lnTo>
                  <a:lnTo>
                    <a:pt x="1264635" y="120834"/>
                  </a:lnTo>
                  <a:lnTo>
                    <a:pt x="1257315" y="115125"/>
                  </a:lnTo>
                  <a:lnTo>
                    <a:pt x="1249996" y="110051"/>
                  </a:lnTo>
                  <a:lnTo>
                    <a:pt x="1242040" y="104659"/>
                  </a:lnTo>
                  <a:lnTo>
                    <a:pt x="1234402" y="99902"/>
                  </a:lnTo>
                  <a:lnTo>
                    <a:pt x="1241403" y="105611"/>
                  </a:lnTo>
                  <a:lnTo>
                    <a:pt x="1248086" y="111637"/>
                  </a:lnTo>
                  <a:lnTo>
                    <a:pt x="1255088" y="117663"/>
                  </a:lnTo>
                  <a:lnTo>
                    <a:pt x="1262089" y="124006"/>
                  </a:lnTo>
                  <a:lnTo>
                    <a:pt x="1268135" y="130666"/>
                  </a:lnTo>
                  <a:lnTo>
                    <a:pt x="1274818" y="137009"/>
                  </a:lnTo>
                  <a:lnTo>
                    <a:pt x="1280546" y="143986"/>
                  </a:lnTo>
                  <a:lnTo>
                    <a:pt x="1286911" y="150646"/>
                  </a:lnTo>
                  <a:lnTo>
                    <a:pt x="1292321" y="157623"/>
                  </a:lnTo>
                  <a:lnTo>
                    <a:pt x="1298367" y="164601"/>
                  </a:lnTo>
                  <a:lnTo>
                    <a:pt x="1303459" y="171895"/>
                  </a:lnTo>
                  <a:lnTo>
                    <a:pt x="1308869" y="179190"/>
                  </a:lnTo>
                  <a:lnTo>
                    <a:pt x="1313961" y="186484"/>
                  </a:lnTo>
                  <a:lnTo>
                    <a:pt x="1318734" y="194095"/>
                  </a:lnTo>
                  <a:lnTo>
                    <a:pt x="1323508" y="202024"/>
                  </a:lnTo>
                  <a:lnTo>
                    <a:pt x="1327963" y="209636"/>
                  </a:lnTo>
                  <a:lnTo>
                    <a:pt x="1332418" y="217565"/>
                  </a:lnTo>
                  <a:lnTo>
                    <a:pt x="1336237" y="225493"/>
                  </a:lnTo>
                  <a:lnTo>
                    <a:pt x="1340056" y="233422"/>
                  </a:lnTo>
                  <a:lnTo>
                    <a:pt x="1344193" y="241668"/>
                  </a:lnTo>
                  <a:lnTo>
                    <a:pt x="1347376" y="249914"/>
                  </a:lnTo>
                  <a:lnTo>
                    <a:pt x="1350558" y="257843"/>
                  </a:lnTo>
                  <a:lnTo>
                    <a:pt x="1356923" y="274969"/>
                  </a:lnTo>
                  <a:lnTo>
                    <a:pt x="1362333" y="291778"/>
                  </a:lnTo>
                  <a:lnTo>
                    <a:pt x="1366788" y="308904"/>
                  </a:lnTo>
                  <a:lnTo>
                    <a:pt x="1370925" y="326030"/>
                  </a:lnTo>
                  <a:lnTo>
                    <a:pt x="1374107" y="343790"/>
                  </a:lnTo>
                  <a:lnTo>
                    <a:pt x="1376653" y="360916"/>
                  </a:lnTo>
                  <a:lnTo>
                    <a:pt x="1378562" y="378677"/>
                  </a:lnTo>
                  <a:lnTo>
                    <a:pt x="1380472" y="396120"/>
                  </a:lnTo>
                  <a:lnTo>
                    <a:pt x="1381108" y="413880"/>
                  </a:lnTo>
                  <a:lnTo>
                    <a:pt x="1381427" y="431641"/>
                  </a:lnTo>
                  <a:lnTo>
                    <a:pt x="1381108" y="449401"/>
                  </a:lnTo>
                  <a:lnTo>
                    <a:pt x="1380472" y="466844"/>
                  </a:lnTo>
                  <a:lnTo>
                    <a:pt x="1378881" y="484605"/>
                  </a:lnTo>
                  <a:lnTo>
                    <a:pt x="1377290" y="502048"/>
                  </a:lnTo>
                  <a:lnTo>
                    <a:pt x="1375380" y="519491"/>
                  </a:lnTo>
                  <a:lnTo>
                    <a:pt x="1372516" y="536934"/>
                  </a:lnTo>
                  <a:lnTo>
                    <a:pt x="1369652" y="554378"/>
                  </a:lnTo>
                  <a:lnTo>
                    <a:pt x="1367106" y="564843"/>
                  </a:lnTo>
                  <a:lnTo>
                    <a:pt x="1364878" y="574675"/>
                  </a:lnTo>
                  <a:lnTo>
                    <a:pt x="1334646" y="547717"/>
                  </a:lnTo>
                  <a:lnTo>
                    <a:pt x="1168210" y="399609"/>
                  </a:lnTo>
                  <a:lnTo>
                    <a:pt x="1166618" y="387557"/>
                  </a:lnTo>
                  <a:lnTo>
                    <a:pt x="1166300" y="375188"/>
                  </a:lnTo>
                  <a:lnTo>
                    <a:pt x="1166618" y="369479"/>
                  </a:lnTo>
                  <a:lnTo>
                    <a:pt x="1166937" y="363136"/>
                  </a:lnTo>
                  <a:lnTo>
                    <a:pt x="1167573" y="357110"/>
                  </a:lnTo>
                  <a:lnTo>
                    <a:pt x="1168528" y="350767"/>
                  </a:lnTo>
                  <a:lnTo>
                    <a:pt x="1171074" y="330153"/>
                  </a:lnTo>
                  <a:lnTo>
                    <a:pt x="1173620" y="308269"/>
                  </a:lnTo>
                  <a:lnTo>
                    <a:pt x="1175847" y="285435"/>
                  </a:lnTo>
                  <a:lnTo>
                    <a:pt x="1177438" y="262283"/>
                  </a:lnTo>
                  <a:lnTo>
                    <a:pt x="1178393" y="238814"/>
                  </a:lnTo>
                  <a:lnTo>
                    <a:pt x="1178711" y="227079"/>
                  </a:lnTo>
                  <a:lnTo>
                    <a:pt x="1178711" y="215027"/>
                  </a:lnTo>
                  <a:lnTo>
                    <a:pt x="1178393" y="203293"/>
                  </a:lnTo>
                  <a:lnTo>
                    <a:pt x="1178075" y="191241"/>
                  </a:lnTo>
                  <a:lnTo>
                    <a:pt x="1177438" y="179507"/>
                  </a:lnTo>
                  <a:lnTo>
                    <a:pt x="1176484" y="167772"/>
                  </a:lnTo>
                  <a:lnTo>
                    <a:pt x="1175211" y="155720"/>
                  </a:lnTo>
                  <a:lnTo>
                    <a:pt x="1173938" y="144303"/>
                  </a:lnTo>
                  <a:lnTo>
                    <a:pt x="1172028" y="132568"/>
                  </a:lnTo>
                  <a:lnTo>
                    <a:pt x="1169801" y="121151"/>
                  </a:lnTo>
                  <a:lnTo>
                    <a:pt x="1167573" y="109734"/>
                  </a:lnTo>
                  <a:lnTo>
                    <a:pt x="1164391" y="98633"/>
                  </a:lnTo>
                  <a:lnTo>
                    <a:pt x="1161208" y="87533"/>
                  </a:lnTo>
                  <a:lnTo>
                    <a:pt x="1157708" y="76750"/>
                  </a:lnTo>
                  <a:lnTo>
                    <a:pt x="1153571" y="66284"/>
                  </a:lnTo>
                  <a:lnTo>
                    <a:pt x="1149115" y="55818"/>
                  </a:lnTo>
                  <a:lnTo>
                    <a:pt x="1144342" y="45670"/>
                  </a:lnTo>
                  <a:lnTo>
                    <a:pt x="1138932" y="35838"/>
                  </a:lnTo>
                  <a:lnTo>
                    <a:pt x="1133204" y="26641"/>
                  </a:lnTo>
                  <a:lnTo>
                    <a:pt x="1126839" y="17443"/>
                  </a:lnTo>
                  <a:lnTo>
                    <a:pt x="1119838" y="8563"/>
                  </a:lnTo>
                  <a:lnTo>
                    <a:pt x="1112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49" name="MH_SubTitle_3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011351" y="5623575"/>
              <a:ext cx="1652256" cy="585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0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</a:rPr>
                <a:t>…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049" name="标题 20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什么是面向对象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8"/>
          <p:cNvSpPr txBox="1"/>
          <p:nvPr/>
        </p:nvSpPr>
        <p:spPr>
          <a:xfrm>
            <a:off x="1128988" y="1043491"/>
            <a:ext cx="3921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图书管理系统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功能的划分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870" y="2208765"/>
            <a:ext cx="490489" cy="490489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560" y="2213918"/>
            <a:ext cx="611996" cy="611996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80" y="3868526"/>
            <a:ext cx="480909" cy="480909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152" y="3758767"/>
            <a:ext cx="652796" cy="652796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5028715" y="1790568"/>
            <a:ext cx="5321068" cy="723523"/>
            <a:chOff x="5030025" y="1790141"/>
            <a:chExt cx="5322454" cy="723711"/>
          </a:xfrm>
        </p:grpSpPr>
        <p:grpSp>
          <p:nvGrpSpPr>
            <p:cNvPr id="3" name="组合 2"/>
            <p:cNvGrpSpPr/>
            <p:nvPr/>
          </p:nvGrpSpPr>
          <p:grpSpPr>
            <a:xfrm>
              <a:off x="5030025" y="1790141"/>
              <a:ext cx="5322454" cy="723711"/>
              <a:chOff x="5030025" y="1790141"/>
              <a:chExt cx="5322454" cy="723711"/>
            </a:xfrm>
          </p:grpSpPr>
          <p:sp>
            <p:nvSpPr>
              <p:cNvPr id="57" name="任意多边形 56"/>
              <p:cNvSpPr/>
              <p:nvPr/>
            </p:nvSpPr>
            <p:spPr>
              <a:xfrm>
                <a:off x="5030025" y="1790141"/>
                <a:ext cx="5322454" cy="723711"/>
              </a:xfrm>
              <a:custGeom>
                <a:avLst/>
                <a:gdLst>
                  <a:gd name="connsiteX0" fmla="*/ 309285 w 5016918"/>
                  <a:gd name="connsiteY0" fmla="*/ 0 h 723600"/>
                  <a:gd name="connsiteX1" fmla="*/ 4643676 w 5016918"/>
                  <a:gd name="connsiteY1" fmla="*/ 0 h 723600"/>
                  <a:gd name="connsiteX2" fmla="*/ 4643676 w 5016918"/>
                  <a:gd name="connsiteY2" fmla="*/ 539 h 723600"/>
                  <a:gd name="connsiteX3" fmla="*/ 4836287 w 5016918"/>
                  <a:gd name="connsiteY3" fmla="*/ 539 h 723600"/>
                  <a:gd name="connsiteX4" fmla="*/ 5016918 w 5016918"/>
                  <a:gd name="connsiteY4" fmla="*/ 361801 h 723600"/>
                  <a:gd name="connsiteX5" fmla="*/ 4836287 w 5016918"/>
                  <a:gd name="connsiteY5" fmla="*/ 723062 h 723600"/>
                  <a:gd name="connsiteX6" fmla="*/ 4643676 w 5016918"/>
                  <a:gd name="connsiteY6" fmla="*/ 723062 h 723600"/>
                  <a:gd name="connsiteX7" fmla="*/ 4643676 w 5016918"/>
                  <a:gd name="connsiteY7" fmla="*/ 723600 h 723600"/>
                  <a:gd name="connsiteX8" fmla="*/ 309285 w 5016918"/>
                  <a:gd name="connsiteY8" fmla="*/ 723600 h 723600"/>
                  <a:gd name="connsiteX9" fmla="*/ 309285 w 5016918"/>
                  <a:gd name="connsiteY9" fmla="*/ 723062 h 723600"/>
                  <a:gd name="connsiteX10" fmla="*/ 180631 w 5016918"/>
                  <a:gd name="connsiteY10" fmla="*/ 723062 h 723600"/>
                  <a:gd name="connsiteX11" fmla="*/ 0 w 5016918"/>
                  <a:gd name="connsiteY11" fmla="*/ 361801 h 723600"/>
                  <a:gd name="connsiteX12" fmla="*/ 180631 w 5016918"/>
                  <a:gd name="connsiteY12" fmla="*/ 539 h 723600"/>
                  <a:gd name="connsiteX13" fmla="*/ 309285 w 5016918"/>
                  <a:gd name="connsiteY13" fmla="*/ 539 h 723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16918" h="723600">
                    <a:moveTo>
                      <a:pt x="309285" y="0"/>
                    </a:moveTo>
                    <a:lnTo>
                      <a:pt x="4643676" y="0"/>
                    </a:lnTo>
                    <a:lnTo>
                      <a:pt x="4643676" y="539"/>
                    </a:lnTo>
                    <a:lnTo>
                      <a:pt x="4836287" y="539"/>
                    </a:lnTo>
                    <a:lnTo>
                      <a:pt x="5016918" y="361801"/>
                    </a:lnTo>
                    <a:lnTo>
                      <a:pt x="4836287" y="723062"/>
                    </a:lnTo>
                    <a:lnTo>
                      <a:pt x="4643676" y="723062"/>
                    </a:lnTo>
                    <a:lnTo>
                      <a:pt x="4643676" y="723600"/>
                    </a:lnTo>
                    <a:lnTo>
                      <a:pt x="309285" y="723600"/>
                    </a:lnTo>
                    <a:lnTo>
                      <a:pt x="309285" y="723062"/>
                    </a:lnTo>
                    <a:lnTo>
                      <a:pt x="180631" y="723062"/>
                    </a:lnTo>
                    <a:lnTo>
                      <a:pt x="0" y="361801"/>
                    </a:lnTo>
                    <a:lnTo>
                      <a:pt x="180631" y="539"/>
                    </a:lnTo>
                    <a:lnTo>
                      <a:pt x="309285" y="539"/>
                    </a:lnTo>
                    <a:close/>
                  </a:path>
                </a:pathLst>
              </a:custGeom>
              <a:solidFill>
                <a:srgbClr val="E2231A"/>
              </a:solidFill>
              <a:ln>
                <a:noFill/>
              </a:ln>
              <a:effectLst>
                <a:outerShdw blurRad="50800" dist="38100" dir="5400000" algn="t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99531" anchor="ctr"/>
              <a:lstStyle/>
              <a:p>
                <a:pPr lvl="1"/>
                <a:endParaRPr lang="en-US" altLang="zh-CN" sz="1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六边形 57"/>
              <p:cNvSpPr/>
              <p:nvPr/>
            </p:nvSpPr>
            <p:spPr>
              <a:xfrm>
                <a:off x="5087948" y="1834999"/>
                <a:ext cx="780209" cy="633766"/>
              </a:xfrm>
              <a:prstGeom prst="hexagon">
                <a:avLst/>
              </a:prstGeom>
              <a:solidFill>
                <a:srgbClr val="FFFFFF"/>
              </a:solidFill>
              <a:ln>
                <a:noFill/>
              </a:ln>
              <a:effectLst>
                <a:innerShdw blurRad="63500" dist="63500" dir="12000000">
                  <a:prstClr val="black">
                    <a:alpha val="2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2000" dirty="0">
                  <a:solidFill>
                    <a:srgbClr val="292929"/>
                  </a:solidFill>
                  <a:latin typeface="Arial Rounded MT Bold" panose="020F0704030504030204" pitchFamily="34" charset="0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5478052" y="2003567"/>
                <a:ext cx="4022313" cy="368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zh-CN" altLang="en-US" sz="18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若干个包组成</a:t>
                </a:r>
                <a:endParaRPr lang="zh-CN" altLang="en-US" dirty="0">
                  <a:solidFill>
                    <a:srgbClr val="939598"/>
                  </a:solidFill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5327" y="2003567"/>
              <a:ext cx="435132" cy="351198"/>
            </a:xfrm>
            <a:prstGeom prst="rect">
              <a:avLst/>
            </a:prstGeom>
          </p:spPr>
        </p:pic>
      </p:grpSp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什么是面向对象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779027" y="3939708"/>
            <a:ext cx="5321068" cy="723523"/>
            <a:chOff x="5780532" y="3939841"/>
            <a:chExt cx="5322454" cy="723711"/>
          </a:xfrm>
        </p:grpSpPr>
        <p:grpSp>
          <p:nvGrpSpPr>
            <p:cNvPr id="5" name="组合 4"/>
            <p:cNvGrpSpPr/>
            <p:nvPr/>
          </p:nvGrpSpPr>
          <p:grpSpPr>
            <a:xfrm>
              <a:off x="5780532" y="3939841"/>
              <a:ext cx="5322454" cy="723711"/>
              <a:chOff x="5780532" y="3939841"/>
              <a:chExt cx="5322454" cy="723711"/>
            </a:xfrm>
          </p:grpSpPr>
          <p:sp>
            <p:nvSpPr>
              <p:cNvPr id="61" name="任意多边形 60"/>
              <p:cNvSpPr/>
              <p:nvPr/>
            </p:nvSpPr>
            <p:spPr>
              <a:xfrm>
                <a:off x="5780532" y="3939841"/>
                <a:ext cx="5322454" cy="723711"/>
              </a:xfrm>
              <a:custGeom>
                <a:avLst/>
                <a:gdLst>
                  <a:gd name="connsiteX0" fmla="*/ 309285 w 5016918"/>
                  <a:gd name="connsiteY0" fmla="*/ 0 h 723600"/>
                  <a:gd name="connsiteX1" fmla="*/ 4643676 w 5016918"/>
                  <a:gd name="connsiteY1" fmla="*/ 0 h 723600"/>
                  <a:gd name="connsiteX2" fmla="*/ 4643676 w 5016918"/>
                  <a:gd name="connsiteY2" fmla="*/ 539 h 723600"/>
                  <a:gd name="connsiteX3" fmla="*/ 4836287 w 5016918"/>
                  <a:gd name="connsiteY3" fmla="*/ 539 h 723600"/>
                  <a:gd name="connsiteX4" fmla="*/ 5016918 w 5016918"/>
                  <a:gd name="connsiteY4" fmla="*/ 361801 h 723600"/>
                  <a:gd name="connsiteX5" fmla="*/ 4836287 w 5016918"/>
                  <a:gd name="connsiteY5" fmla="*/ 723062 h 723600"/>
                  <a:gd name="connsiteX6" fmla="*/ 4643676 w 5016918"/>
                  <a:gd name="connsiteY6" fmla="*/ 723062 h 723600"/>
                  <a:gd name="connsiteX7" fmla="*/ 4643676 w 5016918"/>
                  <a:gd name="connsiteY7" fmla="*/ 723600 h 723600"/>
                  <a:gd name="connsiteX8" fmla="*/ 309285 w 5016918"/>
                  <a:gd name="connsiteY8" fmla="*/ 723600 h 723600"/>
                  <a:gd name="connsiteX9" fmla="*/ 309285 w 5016918"/>
                  <a:gd name="connsiteY9" fmla="*/ 723062 h 723600"/>
                  <a:gd name="connsiteX10" fmla="*/ 180631 w 5016918"/>
                  <a:gd name="connsiteY10" fmla="*/ 723062 h 723600"/>
                  <a:gd name="connsiteX11" fmla="*/ 0 w 5016918"/>
                  <a:gd name="connsiteY11" fmla="*/ 361801 h 723600"/>
                  <a:gd name="connsiteX12" fmla="*/ 180631 w 5016918"/>
                  <a:gd name="connsiteY12" fmla="*/ 539 h 723600"/>
                  <a:gd name="connsiteX13" fmla="*/ 309285 w 5016918"/>
                  <a:gd name="connsiteY13" fmla="*/ 539 h 723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16918" h="723600">
                    <a:moveTo>
                      <a:pt x="309285" y="0"/>
                    </a:moveTo>
                    <a:lnTo>
                      <a:pt x="4643676" y="0"/>
                    </a:lnTo>
                    <a:lnTo>
                      <a:pt x="4643676" y="539"/>
                    </a:lnTo>
                    <a:lnTo>
                      <a:pt x="4836287" y="539"/>
                    </a:lnTo>
                    <a:lnTo>
                      <a:pt x="5016918" y="361801"/>
                    </a:lnTo>
                    <a:lnTo>
                      <a:pt x="4836287" y="723062"/>
                    </a:lnTo>
                    <a:lnTo>
                      <a:pt x="4643676" y="723062"/>
                    </a:lnTo>
                    <a:lnTo>
                      <a:pt x="4643676" y="723600"/>
                    </a:lnTo>
                    <a:lnTo>
                      <a:pt x="309285" y="723600"/>
                    </a:lnTo>
                    <a:lnTo>
                      <a:pt x="309285" y="723062"/>
                    </a:lnTo>
                    <a:lnTo>
                      <a:pt x="180631" y="723062"/>
                    </a:lnTo>
                    <a:lnTo>
                      <a:pt x="0" y="361801"/>
                    </a:lnTo>
                    <a:lnTo>
                      <a:pt x="180631" y="539"/>
                    </a:lnTo>
                    <a:lnTo>
                      <a:pt x="309285" y="539"/>
                    </a:lnTo>
                    <a:close/>
                  </a:path>
                </a:pathLst>
              </a:custGeom>
              <a:solidFill>
                <a:srgbClr val="6F7170"/>
              </a:solidFill>
              <a:ln>
                <a:noFill/>
              </a:ln>
              <a:effectLst>
                <a:outerShdw blurRad="50800" dist="38100" dir="5400000" algn="t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899531" anchor="ctr"/>
              <a:lstStyle/>
              <a:p>
                <a:pPr lvl="1"/>
                <a:endParaRPr lang="en-US" altLang="zh-CN" sz="18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文本框 61"/>
              <p:cNvSpPr txBox="1"/>
              <p:nvPr/>
            </p:nvSpPr>
            <p:spPr>
              <a:xfrm>
                <a:off x="6228559" y="4153267"/>
                <a:ext cx="4022313" cy="368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zh-CN" altLang="en-US" sz="18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若干个</a:t>
                </a:r>
                <a:r>
                  <a:rPr lang="en-US" altLang="zh-CN" sz="18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python</a:t>
                </a:r>
                <a:r>
                  <a:rPr lang="zh-CN" altLang="en-US" sz="1800" dirty="0" smtClean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文件组成</a:t>
                </a:r>
                <a:endParaRPr lang="zh-CN" altLang="en-US" dirty="0">
                  <a:solidFill>
                    <a:srgbClr val="939598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0" name="六边形 19"/>
            <p:cNvSpPr/>
            <p:nvPr/>
          </p:nvSpPr>
          <p:spPr>
            <a:xfrm>
              <a:off x="5838454" y="3984813"/>
              <a:ext cx="780209" cy="633766"/>
            </a:xfrm>
            <a:prstGeom prst="hexagon">
              <a:avLst/>
            </a:prstGeom>
            <a:solidFill>
              <a:srgbClr val="FFFFFF"/>
            </a:solidFill>
            <a:ln>
              <a:noFill/>
            </a:ln>
            <a:effectLst>
              <a:innerShdw blurRad="63500" dist="63500" dir="120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sz="2000" dirty="0">
                <a:solidFill>
                  <a:srgbClr val="292929"/>
                </a:solidFill>
                <a:latin typeface="Arial Rounded MT Bold" panose="020F0704030504030204" pitchFamily="34" charset="0"/>
              </a:endParaRPr>
            </a:p>
          </p:txBody>
        </p:sp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1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5834" y="4153267"/>
              <a:ext cx="435132" cy="351198"/>
            </a:xfrm>
            <a:prstGeom prst="rect">
              <a:avLst/>
            </a:prstGeom>
          </p:spPr>
        </p:pic>
      </p:grpSp>
      <p:sp>
        <p:nvSpPr>
          <p:cNvPr id="25" name="TextBox 2"/>
          <p:cNvSpPr txBox="1"/>
          <p:nvPr/>
        </p:nvSpPr>
        <p:spPr>
          <a:xfrm>
            <a:off x="1245659" y="967115"/>
            <a:ext cx="384096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图书管理系统</a:t>
            </a:r>
            <a:r>
              <a:rPr lang="en-US" altLang="zh-CN" dirty="0" smtClean="0"/>
              <a:t>-</a:t>
            </a:r>
            <a:r>
              <a:rPr lang="zh-CN" altLang="en-US" dirty="0" smtClean="0"/>
              <a:t>项目架构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285" y="1665605"/>
            <a:ext cx="2284095" cy="4986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937379" y="1932523"/>
            <a:ext cx="8230631" cy="3150366"/>
          </a:xfrm>
          <a:prstGeom prst="rect">
            <a:avLst/>
          </a:prstGeom>
          <a:ln>
            <a:solidFill>
              <a:srgbClr val="6F7170"/>
            </a:solidFill>
          </a:ln>
        </p:spPr>
        <p:txBody>
          <a:bodyPr/>
          <a:lstStyle/>
          <a:p>
            <a:r>
              <a:rPr lang="zh-CN" altLang="en-US" sz="2400" dirty="0">
                <a:solidFill>
                  <a:srgbClr val="4140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面向对象的由来</a:t>
            </a:r>
            <a:endParaRPr lang="en-US" altLang="zh-CN" sz="2400" dirty="0">
              <a:solidFill>
                <a:srgbClr val="4140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400" dirty="0">
                <a:solidFill>
                  <a:srgbClr val="4140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有趣的</a:t>
            </a:r>
            <a:r>
              <a:rPr lang="zh-CN" altLang="en-US" sz="2400" dirty="0" smtClean="0">
                <a:solidFill>
                  <a:srgbClr val="4140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名字</a:t>
            </a:r>
            <a:endParaRPr lang="en-US" altLang="zh-CN" sz="2400" dirty="0" smtClean="0">
              <a:solidFill>
                <a:srgbClr val="4140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400" dirty="0">
                <a:solidFill>
                  <a:srgbClr val="4140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Object-Orientation</a:t>
            </a:r>
            <a:endParaRPr lang="en-US" altLang="zh-CN" sz="2400" dirty="0">
              <a:solidFill>
                <a:srgbClr val="4140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2400" dirty="0" smtClean="0">
              <a:solidFill>
                <a:srgbClr val="4140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400" dirty="0" smtClean="0">
                <a:solidFill>
                  <a:srgbClr val="4140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r>
              <a:rPr lang="zh-CN" altLang="en-US" sz="2400" dirty="0">
                <a:solidFill>
                  <a:srgbClr val="4140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的基本</a:t>
            </a:r>
            <a:r>
              <a:rPr lang="zh-CN" altLang="en-US" sz="2400" dirty="0" smtClean="0">
                <a:solidFill>
                  <a:srgbClr val="4140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endParaRPr lang="en-US" altLang="zh-CN" sz="2400" dirty="0" smtClean="0">
              <a:solidFill>
                <a:srgbClr val="4140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400" dirty="0">
                <a:solidFill>
                  <a:srgbClr val="4140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模拟现实世界的概念</a:t>
            </a:r>
            <a:endParaRPr lang="zh-CN" altLang="en-US" sz="2400" dirty="0">
              <a:solidFill>
                <a:srgbClr val="4140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2400" dirty="0" smtClean="0">
              <a:solidFill>
                <a:srgbClr val="4140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2400" dirty="0">
              <a:solidFill>
                <a:srgbClr val="4140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457200" y="236663"/>
            <a:ext cx="9582659" cy="705681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990600" lvl="1" indent="-3810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524000" lvl="2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133600" lvl="3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743200" lvl="4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514600" lvl="5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L="2971800" lvl="6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L="3429000" lvl="7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L="3886200" lvl="8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什么是面向对象</a:t>
            </a:r>
            <a:endParaRPr lang="zh-CN" altLang="en-US" sz="3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437433"/>
            <a:ext cx="4353151" cy="0"/>
          </a:xfrm>
          <a:prstGeom prst="line">
            <a:avLst/>
          </a:prstGeom>
          <a:ln w="254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695" y="2072094"/>
            <a:ext cx="2885776" cy="2800611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6814497" y="5507630"/>
            <a:ext cx="4919061" cy="0"/>
          </a:xfrm>
          <a:prstGeom prst="line">
            <a:avLst/>
          </a:prstGeom>
          <a:ln w="254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MH_Other_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60" r="87917" b="19460"/>
          <a:stretch>
            <a:fillRect/>
          </a:stretch>
        </p:blipFill>
        <p:spPr bwMode="auto">
          <a:xfrm>
            <a:off x="6422941" y="1806998"/>
            <a:ext cx="155534" cy="5672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MH_Other_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17" t="20860" b="19460"/>
          <a:stretch>
            <a:fillRect/>
          </a:stretch>
        </p:blipFill>
        <p:spPr bwMode="auto">
          <a:xfrm>
            <a:off x="7418045" y="1806998"/>
            <a:ext cx="155534" cy="5672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MH_SubTitle_1"/>
          <p:cNvSpPr/>
          <p:nvPr>
            <p:custDataLst>
              <p:tags r:id="rId5"/>
            </p:custDataLst>
          </p:nvPr>
        </p:nvSpPr>
        <p:spPr>
          <a:xfrm>
            <a:off x="7335516" y="3232201"/>
            <a:ext cx="2599648" cy="511042"/>
          </a:xfrm>
          <a:custGeom>
            <a:avLst/>
            <a:gdLst>
              <a:gd name="connsiteX0" fmla="*/ 0 w 2286028"/>
              <a:gd name="connsiteY0" fmla="*/ 0 h 449944"/>
              <a:gd name="connsiteX1" fmla="*/ 2061028 w 2286028"/>
              <a:gd name="connsiteY1" fmla="*/ 0 h 449944"/>
              <a:gd name="connsiteX2" fmla="*/ 2286028 w 2286028"/>
              <a:gd name="connsiteY2" fmla="*/ 224972 h 449944"/>
              <a:gd name="connsiteX3" fmla="*/ 2061028 w 2286028"/>
              <a:gd name="connsiteY3" fmla="*/ 449944 h 449944"/>
              <a:gd name="connsiteX4" fmla="*/ 2061018 w 2286028"/>
              <a:gd name="connsiteY4" fmla="*/ 449943 h 449944"/>
              <a:gd name="connsiteX5" fmla="*/ 0 w 2286028"/>
              <a:gd name="connsiteY5" fmla="*/ 449943 h 44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6028" h="449944">
                <a:moveTo>
                  <a:pt x="0" y="0"/>
                </a:moveTo>
                <a:lnTo>
                  <a:pt x="2061028" y="0"/>
                </a:lnTo>
                <a:cubicBezTo>
                  <a:pt x="2185292" y="0"/>
                  <a:pt x="2286028" y="100723"/>
                  <a:pt x="2286028" y="224972"/>
                </a:cubicBezTo>
                <a:cubicBezTo>
                  <a:pt x="2286028" y="349221"/>
                  <a:pt x="2185292" y="449944"/>
                  <a:pt x="2061028" y="449944"/>
                </a:cubicBezTo>
                <a:lnTo>
                  <a:pt x="2061018" y="449943"/>
                </a:lnTo>
                <a:lnTo>
                  <a:pt x="0" y="44994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用户类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MH_Other_1"/>
          <p:cNvSpPr/>
          <p:nvPr>
            <p:custDataLst>
              <p:tags r:id="rId6"/>
            </p:custDataLst>
          </p:nvPr>
        </p:nvSpPr>
        <p:spPr>
          <a:xfrm>
            <a:off x="9454275" y="3271878"/>
            <a:ext cx="431688" cy="431688"/>
          </a:xfrm>
          <a:custGeom>
            <a:avLst/>
            <a:gdLst>
              <a:gd name="connsiteX0" fmla="*/ 162177 w 379914"/>
              <a:gd name="connsiteY0" fmla="*/ 97631 h 379866"/>
              <a:gd name="connsiteX1" fmla="*/ 219804 w 379914"/>
              <a:gd name="connsiteY1" fmla="*/ 189932 h 379866"/>
              <a:gd name="connsiteX2" fmla="*/ 162177 w 379914"/>
              <a:gd name="connsiteY2" fmla="*/ 282233 h 379866"/>
              <a:gd name="connsiteX3" fmla="*/ 198210 w 379914"/>
              <a:gd name="connsiteY3" fmla="*/ 282233 h 379866"/>
              <a:gd name="connsiteX4" fmla="*/ 255837 w 379914"/>
              <a:gd name="connsiteY4" fmla="*/ 189932 h 379866"/>
              <a:gd name="connsiteX5" fmla="*/ 198210 w 379914"/>
              <a:gd name="connsiteY5" fmla="*/ 97631 h 379866"/>
              <a:gd name="connsiteX6" fmla="*/ 189957 w 379914"/>
              <a:gd name="connsiteY6" fmla="*/ 0 h 379866"/>
              <a:gd name="connsiteX7" fmla="*/ 379914 w 379914"/>
              <a:gd name="connsiteY7" fmla="*/ 189933 h 379866"/>
              <a:gd name="connsiteX8" fmla="*/ 189957 w 379914"/>
              <a:gd name="connsiteY8" fmla="*/ 379866 h 379866"/>
              <a:gd name="connsiteX9" fmla="*/ 0 w 379914"/>
              <a:gd name="connsiteY9" fmla="*/ 189933 h 379866"/>
              <a:gd name="connsiteX10" fmla="*/ 189957 w 379914"/>
              <a:gd name="connsiteY10" fmla="*/ 0 h 37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9914" h="379866">
                <a:moveTo>
                  <a:pt x="162177" y="97631"/>
                </a:moveTo>
                <a:lnTo>
                  <a:pt x="219804" y="189932"/>
                </a:lnTo>
                <a:lnTo>
                  <a:pt x="162177" y="282233"/>
                </a:lnTo>
                <a:lnTo>
                  <a:pt x="198210" y="282233"/>
                </a:lnTo>
                <a:lnTo>
                  <a:pt x="255837" y="189932"/>
                </a:lnTo>
                <a:lnTo>
                  <a:pt x="198210" y="97631"/>
                </a:lnTo>
                <a:close/>
                <a:moveTo>
                  <a:pt x="189957" y="0"/>
                </a:moveTo>
                <a:cubicBezTo>
                  <a:pt x="294867" y="0"/>
                  <a:pt x="379914" y="85036"/>
                  <a:pt x="379914" y="189933"/>
                </a:cubicBezTo>
                <a:cubicBezTo>
                  <a:pt x="379914" y="294830"/>
                  <a:pt x="294867" y="379866"/>
                  <a:pt x="189957" y="379866"/>
                </a:cubicBezTo>
                <a:cubicBezTo>
                  <a:pt x="85047" y="379866"/>
                  <a:pt x="0" y="294830"/>
                  <a:pt x="0" y="189933"/>
                </a:cubicBezTo>
                <a:cubicBezTo>
                  <a:pt x="0" y="85036"/>
                  <a:pt x="85047" y="0"/>
                  <a:pt x="1899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zh-CN" altLang="en-US" sz="3600">
              <a:solidFill>
                <a:schemeClr val="accent1"/>
              </a:solidFill>
            </a:endParaRPr>
          </a:p>
        </p:txBody>
      </p:sp>
      <p:sp>
        <p:nvSpPr>
          <p:cNvPr id="2053" name="MH_Text_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0204969" y="3179831"/>
            <a:ext cx="3613796" cy="711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/>
              <a:t>属性</a:t>
            </a:r>
            <a:endParaRPr lang="en-US" altLang="zh-CN" sz="2000" dirty="0" smtClean="0"/>
          </a:p>
          <a:p>
            <a:pPr eaLnBrk="1" hangingPunct="1"/>
            <a:r>
              <a:rPr lang="zh-CN" altLang="en-US" sz="2000" dirty="0"/>
              <a:t>方法</a:t>
            </a:r>
            <a:endParaRPr lang="en-US" altLang="zh-CN" sz="2000" dirty="0"/>
          </a:p>
        </p:txBody>
      </p:sp>
      <p:sp>
        <p:nvSpPr>
          <p:cNvPr id="9" name="MH_SubTitle_2"/>
          <p:cNvSpPr/>
          <p:nvPr>
            <p:custDataLst>
              <p:tags r:id="rId8"/>
            </p:custDataLst>
          </p:nvPr>
        </p:nvSpPr>
        <p:spPr>
          <a:xfrm>
            <a:off x="7335516" y="4335227"/>
            <a:ext cx="2599648" cy="511042"/>
          </a:xfrm>
          <a:custGeom>
            <a:avLst/>
            <a:gdLst>
              <a:gd name="connsiteX0" fmla="*/ 0 w 2286028"/>
              <a:gd name="connsiteY0" fmla="*/ 0 h 449944"/>
              <a:gd name="connsiteX1" fmla="*/ 2061028 w 2286028"/>
              <a:gd name="connsiteY1" fmla="*/ 0 h 449944"/>
              <a:gd name="connsiteX2" fmla="*/ 2286028 w 2286028"/>
              <a:gd name="connsiteY2" fmla="*/ 224972 h 449944"/>
              <a:gd name="connsiteX3" fmla="*/ 2061028 w 2286028"/>
              <a:gd name="connsiteY3" fmla="*/ 449944 h 449944"/>
              <a:gd name="connsiteX4" fmla="*/ 2061018 w 2286028"/>
              <a:gd name="connsiteY4" fmla="*/ 449943 h 449944"/>
              <a:gd name="connsiteX5" fmla="*/ 0 w 2286028"/>
              <a:gd name="connsiteY5" fmla="*/ 449943 h 44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6028" h="449944">
                <a:moveTo>
                  <a:pt x="0" y="0"/>
                </a:moveTo>
                <a:lnTo>
                  <a:pt x="2061028" y="0"/>
                </a:lnTo>
                <a:cubicBezTo>
                  <a:pt x="2185292" y="0"/>
                  <a:pt x="2286028" y="100723"/>
                  <a:pt x="2286028" y="224972"/>
                </a:cubicBezTo>
                <a:cubicBezTo>
                  <a:pt x="2286028" y="349221"/>
                  <a:pt x="2185292" y="449944"/>
                  <a:pt x="2061028" y="449944"/>
                </a:cubicBezTo>
                <a:lnTo>
                  <a:pt x="2061018" y="449943"/>
                </a:lnTo>
                <a:lnTo>
                  <a:pt x="0" y="449943"/>
                </a:lnTo>
                <a:close/>
              </a:path>
            </a:pathLst>
          </a:cu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图书类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MH_Other_2"/>
          <p:cNvSpPr/>
          <p:nvPr>
            <p:custDataLst>
              <p:tags r:id="rId9"/>
            </p:custDataLst>
          </p:nvPr>
        </p:nvSpPr>
        <p:spPr>
          <a:xfrm>
            <a:off x="9454275" y="4374903"/>
            <a:ext cx="431688" cy="431688"/>
          </a:xfrm>
          <a:custGeom>
            <a:avLst/>
            <a:gdLst>
              <a:gd name="connsiteX0" fmla="*/ 162177 w 379914"/>
              <a:gd name="connsiteY0" fmla="*/ 97631 h 379866"/>
              <a:gd name="connsiteX1" fmla="*/ 219804 w 379914"/>
              <a:gd name="connsiteY1" fmla="*/ 189932 h 379866"/>
              <a:gd name="connsiteX2" fmla="*/ 162177 w 379914"/>
              <a:gd name="connsiteY2" fmla="*/ 282233 h 379866"/>
              <a:gd name="connsiteX3" fmla="*/ 198210 w 379914"/>
              <a:gd name="connsiteY3" fmla="*/ 282233 h 379866"/>
              <a:gd name="connsiteX4" fmla="*/ 255837 w 379914"/>
              <a:gd name="connsiteY4" fmla="*/ 189932 h 379866"/>
              <a:gd name="connsiteX5" fmla="*/ 198210 w 379914"/>
              <a:gd name="connsiteY5" fmla="*/ 97631 h 379866"/>
              <a:gd name="connsiteX6" fmla="*/ 189957 w 379914"/>
              <a:gd name="connsiteY6" fmla="*/ 0 h 379866"/>
              <a:gd name="connsiteX7" fmla="*/ 379914 w 379914"/>
              <a:gd name="connsiteY7" fmla="*/ 189933 h 379866"/>
              <a:gd name="connsiteX8" fmla="*/ 189957 w 379914"/>
              <a:gd name="connsiteY8" fmla="*/ 379866 h 379866"/>
              <a:gd name="connsiteX9" fmla="*/ 0 w 379914"/>
              <a:gd name="connsiteY9" fmla="*/ 189933 h 379866"/>
              <a:gd name="connsiteX10" fmla="*/ 189957 w 379914"/>
              <a:gd name="connsiteY10" fmla="*/ 0 h 37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9914" h="379866">
                <a:moveTo>
                  <a:pt x="162177" y="97631"/>
                </a:moveTo>
                <a:lnTo>
                  <a:pt x="219804" y="189932"/>
                </a:lnTo>
                <a:lnTo>
                  <a:pt x="162177" y="282233"/>
                </a:lnTo>
                <a:lnTo>
                  <a:pt x="198210" y="282233"/>
                </a:lnTo>
                <a:lnTo>
                  <a:pt x="255837" y="189932"/>
                </a:lnTo>
                <a:lnTo>
                  <a:pt x="198210" y="97631"/>
                </a:lnTo>
                <a:close/>
                <a:moveTo>
                  <a:pt x="189957" y="0"/>
                </a:moveTo>
                <a:cubicBezTo>
                  <a:pt x="294867" y="0"/>
                  <a:pt x="379914" y="85036"/>
                  <a:pt x="379914" y="189933"/>
                </a:cubicBezTo>
                <a:cubicBezTo>
                  <a:pt x="379914" y="294830"/>
                  <a:pt x="294867" y="379866"/>
                  <a:pt x="189957" y="379866"/>
                </a:cubicBezTo>
                <a:cubicBezTo>
                  <a:pt x="85047" y="379866"/>
                  <a:pt x="0" y="294830"/>
                  <a:pt x="0" y="189933"/>
                </a:cubicBezTo>
                <a:cubicBezTo>
                  <a:pt x="0" y="85036"/>
                  <a:pt x="85047" y="0"/>
                  <a:pt x="1899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zh-CN" altLang="en-US" sz="3600">
              <a:solidFill>
                <a:schemeClr val="accent1"/>
              </a:solidFill>
            </a:endParaRPr>
          </a:p>
        </p:txBody>
      </p:sp>
      <p:sp>
        <p:nvSpPr>
          <p:cNvPr id="2056" name="MH_Text_2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0204969" y="4236032"/>
            <a:ext cx="3613796" cy="709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/>
              <a:t>属性</a:t>
            </a:r>
            <a:endParaRPr lang="en-US" altLang="zh-CN" sz="2000" dirty="0" smtClean="0"/>
          </a:p>
          <a:p>
            <a:pPr eaLnBrk="1" hangingPunct="1"/>
            <a:r>
              <a:rPr lang="zh-CN" altLang="en-US" sz="2000" dirty="0" smtClean="0"/>
              <a:t>方法</a:t>
            </a:r>
            <a:endParaRPr lang="en-US" altLang="zh-CN" sz="2000" dirty="0" smtClean="0"/>
          </a:p>
        </p:txBody>
      </p:sp>
      <p:sp>
        <p:nvSpPr>
          <p:cNvPr id="13" name="MH_SubTitle_3"/>
          <p:cNvSpPr/>
          <p:nvPr>
            <p:custDataLst>
              <p:tags r:id="rId11"/>
            </p:custDataLst>
          </p:nvPr>
        </p:nvSpPr>
        <p:spPr>
          <a:xfrm>
            <a:off x="7335516" y="5436665"/>
            <a:ext cx="2599648" cy="511042"/>
          </a:xfrm>
          <a:custGeom>
            <a:avLst/>
            <a:gdLst>
              <a:gd name="connsiteX0" fmla="*/ 0 w 2286028"/>
              <a:gd name="connsiteY0" fmla="*/ 0 h 449944"/>
              <a:gd name="connsiteX1" fmla="*/ 2061028 w 2286028"/>
              <a:gd name="connsiteY1" fmla="*/ 0 h 449944"/>
              <a:gd name="connsiteX2" fmla="*/ 2286028 w 2286028"/>
              <a:gd name="connsiteY2" fmla="*/ 224972 h 449944"/>
              <a:gd name="connsiteX3" fmla="*/ 2061028 w 2286028"/>
              <a:gd name="connsiteY3" fmla="*/ 449944 h 449944"/>
              <a:gd name="connsiteX4" fmla="*/ 2061018 w 2286028"/>
              <a:gd name="connsiteY4" fmla="*/ 449943 h 449944"/>
              <a:gd name="connsiteX5" fmla="*/ 0 w 2286028"/>
              <a:gd name="connsiteY5" fmla="*/ 449943 h 44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6028" h="449944">
                <a:moveTo>
                  <a:pt x="0" y="0"/>
                </a:moveTo>
                <a:lnTo>
                  <a:pt x="2061028" y="0"/>
                </a:lnTo>
                <a:cubicBezTo>
                  <a:pt x="2185292" y="0"/>
                  <a:pt x="2286028" y="100723"/>
                  <a:pt x="2286028" y="224972"/>
                </a:cubicBezTo>
                <a:cubicBezTo>
                  <a:pt x="2286028" y="349221"/>
                  <a:pt x="2185292" y="449944"/>
                  <a:pt x="2061028" y="449944"/>
                </a:cubicBezTo>
                <a:lnTo>
                  <a:pt x="2061018" y="449943"/>
                </a:lnTo>
                <a:lnTo>
                  <a:pt x="0" y="449943"/>
                </a:lnTo>
                <a:close/>
              </a:path>
            </a:pathLst>
          </a:cu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sz="2000" dirty="0" smtClean="0">
                <a:solidFill>
                  <a:srgbClr val="FFFFFF"/>
                </a:solidFill>
              </a:rPr>
              <a:t>…</a:t>
            </a:r>
            <a:endParaRPr lang="zh-CN" altLang="en-US" sz="1200" dirty="0">
              <a:solidFill>
                <a:srgbClr val="FFFFFF"/>
              </a:solidFill>
            </a:endParaRPr>
          </a:p>
        </p:txBody>
      </p:sp>
      <p:sp>
        <p:nvSpPr>
          <p:cNvPr id="14" name="MH_Other_3"/>
          <p:cNvSpPr/>
          <p:nvPr>
            <p:custDataLst>
              <p:tags r:id="rId12"/>
            </p:custDataLst>
          </p:nvPr>
        </p:nvSpPr>
        <p:spPr>
          <a:xfrm>
            <a:off x="9454275" y="5476341"/>
            <a:ext cx="431688" cy="431688"/>
          </a:xfrm>
          <a:custGeom>
            <a:avLst/>
            <a:gdLst>
              <a:gd name="connsiteX0" fmla="*/ 162177 w 379914"/>
              <a:gd name="connsiteY0" fmla="*/ 97631 h 379866"/>
              <a:gd name="connsiteX1" fmla="*/ 219804 w 379914"/>
              <a:gd name="connsiteY1" fmla="*/ 189932 h 379866"/>
              <a:gd name="connsiteX2" fmla="*/ 162177 w 379914"/>
              <a:gd name="connsiteY2" fmla="*/ 282233 h 379866"/>
              <a:gd name="connsiteX3" fmla="*/ 198210 w 379914"/>
              <a:gd name="connsiteY3" fmla="*/ 282233 h 379866"/>
              <a:gd name="connsiteX4" fmla="*/ 255837 w 379914"/>
              <a:gd name="connsiteY4" fmla="*/ 189932 h 379866"/>
              <a:gd name="connsiteX5" fmla="*/ 198210 w 379914"/>
              <a:gd name="connsiteY5" fmla="*/ 97631 h 379866"/>
              <a:gd name="connsiteX6" fmla="*/ 189957 w 379914"/>
              <a:gd name="connsiteY6" fmla="*/ 0 h 379866"/>
              <a:gd name="connsiteX7" fmla="*/ 379914 w 379914"/>
              <a:gd name="connsiteY7" fmla="*/ 189933 h 379866"/>
              <a:gd name="connsiteX8" fmla="*/ 189957 w 379914"/>
              <a:gd name="connsiteY8" fmla="*/ 379866 h 379866"/>
              <a:gd name="connsiteX9" fmla="*/ 0 w 379914"/>
              <a:gd name="connsiteY9" fmla="*/ 189933 h 379866"/>
              <a:gd name="connsiteX10" fmla="*/ 189957 w 379914"/>
              <a:gd name="connsiteY10" fmla="*/ 0 h 37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9914" h="379866">
                <a:moveTo>
                  <a:pt x="162177" y="97631"/>
                </a:moveTo>
                <a:lnTo>
                  <a:pt x="219804" y="189932"/>
                </a:lnTo>
                <a:lnTo>
                  <a:pt x="162177" y="282233"/>
                </a:lnTo>
                <a:lnTo>
                  <a:pt x="198210" y="282233"/>
                </a:lnTo>
                <a:lnTo>
                  <a:pt x="255837" y="189932"/>
                </a:lnTo>
                <a:lnTo>
                  <a:pt x="198210" y="97631"/>
                </a:lnTo>
                <a:close/>
                <a:moveTo>
                  <a:pt x="189957" y="0"/>
                </a:moveTo>
                <a:cubicBezTo>
                  <a:pt x="294867" y="0"/>
                  <a:pt x="379914" y="85036"/>
                  <a:pt x="379914" y="189933"/>
                </a:cubicBezTo>
                <a:cubicBezTo>
                  <a:pt x="379914" y="294830"/>
                  <a:pt x="294867" y="379866"/>
                  <a:pt x="189957" y="379866"/>
                </a:cubicBezTo>
                <a:cubicBezTo>
                  <a:pt x="85047" y="379866"/>
                  <a:pt x="0" y="294830"/>
                  <a:pt x="0" y="189933"/>
                </a:cubicBezTo>
                <a:cubicBezTo>
                  <a:pt x="0" y="85036"/>
                  <a:pt x="85047" y="0"/>
                  <a:pt x="1899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zh-CN" altLang="en-US" sz="3600">
              <a:solidFill>
                <a:schemeClr val="accent1"/>
              </a:solidFill>
            </a:endParaRPr>
          </a:p>
        </p:txBody>
      </p:sp>
      <p:sp>
        <p:nvSpPr>
          <p:cNvPr id="2059" name="MH_Text_3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0204969" y="5338265"/>
            <a:ext cx="3613796" cy="709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 smtClean="0"/>
              <a:t>…</a:t>
            </a:r>
            <a:endParaRPr lang="en-US" altLang="zh-CN" sz="2000" dirty="0"/>
          </a:p>
        </p:txBody>
      </p:sp>
      <p:sp>
        <p:nvSpPr>
          <p:cNvPr id="2" name="文本框 1"/>
          <p:cNvSpPr txBox="1"/>
          <p:nvPr/>
        </p:nvSpPr>
        <p:spPr>
          <a:xfrm>
            <a:off x="6697506" y="3001497"/>
            <a:ext cx="601507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图书管理系统</a:t>
            </a:r>
            <a:endParaRPr lang="zh-CN" altLang="en-US" sz="32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69" y="2497805"/>
            <a:ext cx="4480724" cy="4290632"/>
          </a:xfrm>
          <a:prstGeom prst="rect">
            <a:avLst/>
          </a:prstGeom>
        </p:spPr>
      </p:pic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什么是面向对象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053" grpId="0"/>
      <p:bldP spid="9" grpId="0" bldLvl="0" animBg="1"/>
      <p:bldP spid="2056" grpId="0"/>
      <p:bldP spid="13" grpId="0" bldLvl="0" animBg="1"/>
      <p:bldP spid="2059" grpId="0"/>
    </p:bldLst>
  </p:timing>
</p:sld>
</file>

<file path=ppt/tags/tag1.xml><?xml version="1.0" encoding="utf-8"?>
<p:tagLst xmlns:p="http://schemas.openxmlformats.org/presentationml/2006/main">
  <p:tag name="MH" val="20160226105902"/>
  <p:tag name="MH_LIBRARY" val="GRAPHIC"/>
  <p:tag name="MH_TYPE" val="PageTitle"/>
  <p:tag name="MH_ORDER" val="PageTitle"/>
</p:tagLst>
</file>

<file path=ppt/tags/tag10.xml><?xml version="1.0" encoding="utf-8"?>
<p:tagLst xmlns:p="http://schemas.openxmlformats.org/presentationml/2006/main">
  <p:tag name="MH" val="20160226105902"/>
  <p:tag name="MH_LIBRARY" val="GRAPHIC"/>
  <p:tag name="MH_TYPE" val="Other"/>
  <p:tag name="MH_ORDER" val="11"/>
</p:tagLst>
</file>

<file path=ppt/tags/tag11.xml><?xml version="1.0" encoding="utf-8"?>
<p:tagLst xmlns:p="http://schemas.openxmlformats.org/presentationml/2006/main">
  <p:tag name="MH" val="20160226105902"/>
  <p:tag name="MH_LIBRARY" val="GRAPHIC"/>
  <p:tag name="MH_TYPE" val="Other"/>
  <p:tag name="MH_ORDER" val="12"/>
</p:tagLst>
</file>

<file path=ppt/tags/tag12.xml><?xml version="1.0" encoding="utf-8"?>
<p:tagLst xmlns:p="http://schemas.openxmlformats.org/presentationml/2006/main">
  <p:tag name="MH" val="20160226105902"/>
  <p:tag name="MH_LIBRARY" val="GRAPHIC"/>
  <p:tag name="MH_TYPE" val="Other"/>
  <p:tag name="MH_ORDER" val="3"/>
</p:tagLst>
</file>

<file path=ppt/tags/tag13.xml><?xml version="1.0" encoding="utf-8"?>
<p:tagLst xmlns:p="http://schemas.openxmlformats.org/presentationml/2006/main">
  <p:tag name="MH" val="20160226105902"/>
  <p:tag name="MH_LIBRARY" val="GRAPHIC"/>
  <p:tag name="MH_TYPE" val="Other"/>
  <p:tag name="MH_ORDER" val="14"/>
</p:tagLst>
</file>

<file path=ppt/tags/tag14.xml><?xml version="1.0" encoding="utf-8"?>
<p:tagLst xmlns:p="http://schemas.openxmlformats.org/presentationml/2006/main">
  <p:tag name="MH" val="20160226105902"/>
  <p:tag name="MH_LIBRARY" val="GRAPHIC"/>
  <p:tag name="MH_TYPE" val="Other"/>
  <p:tag name="MH_ORDER" val="15"/>
</p:tagLst>
</file>

<file path=ppt/tags/tag15.xml><?xml version="1.0" encoding="utf-8"?>
<p:tagLst xmlns:p="http://schemas.openxmlformats.org/presentationml/2006/main">
  <p:tag name="MH" val="20160226105902"/>
  <p:tag name="MH_LIBRARY" val="GRAPHIC"/>
  <p:tag name="MH_TYPE" val="Other"/>
  <p:tag name="MH_ORDER" val="16"/>
</p:tagLst>
</file>

<file path=ppt/tags/tag16.xml><?xml version="1.0" encoding="utf-8"?>
<p:tagLst xmlns:p="http://schemas.openxmlformats.org/presentationml/2006/main">
  <p:tag name="MH" val="20160226105902"/>
  <p:tag name="MH_LIBRARY" val="GRAPHIC"/>
  <p:tag name="MH_TYPE" val="Other"/>
  <p:tag name="MH_ORDER" val="17"/>
</p:tagLst>
</file>

<file path=ppt/tags/tag17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18.xml><?xml version="1.0" encoding="utf-8"?>
<p:tagLst xmlns:p="http://schemas.openxmlformats.org/presentationml/2006/main">
  <p:tag name="MH" val="20160226111552"/>
  <p:tag name="MH_LIBRARY" val="GRAPHIC"/>
  <p:tag name="MH_TYPE" val="Other"/>
  <p:tag name="MH_ORDER" val="1"/>
</p:tagLst>
</file>

<file path=ppt/tags/tag19.xml><?xml version="1.0" encoding="utf-8"?>
<p:tagLst xmlns:p="http://schemas.openxmlformats.org/presentationml/2006/main">
  <p:tag name="MH" val="20160226111552"/>
  <p:tag name="MH_LIBRARY" val="GRAPHIC"/>
  <p:tag name="MH_TYPE" val="Title"/>
  <p:tag name="MH_ORDER" val="1"/>
</p:tagLst>
</file>

<file path=ppt/tags/tag2.xml><?xml version="1.0" encoding="utf-8"?>
<p:tagLst xmlns:p="http://schemas.openxmlformats.org/presentationml/2006/main">
  <p:tag name="MH" val="20160226105902"/>
  <p:tag name="MH_LIBRARY" val="GRAPHIC"/>
  <p:tag name="MH_TYPE" val="Other"/>
  <p:tag name="MH_ORDER" val="1"/>
</p:tagLst>
</file>

<file path=ppt/tags/tag20.xml><?xml version="1.0" encoding="utf-8"?>
<p:tagLst xmlns:p="http://schemas.openxmlformats.org/presentationml/2006/main">
  <p:tag name="MH" val="20160226111552"/>
  <p:tag name="MH_LIBRARY" val="GRAPHIC"/>
  <p:tag name="MH_TYPE" val="SubTitle"/>
  <p:tag name="MH_ORDER" val="6"/>
</p:tagLst>
</file>

<file path=ppt/tags/tag21.xml><?xml version="1.0" encoding="utf-8"?>
<p:tagLst xmlns:p="http://schemas.openxmlformats.org/presentationml/2006/main">
  <p:tag name="MH" val="20160226111552"/>
  <p:tag name="MH_LIBRARY" val="GRAPHIC"/>
  <p:tag name="MH_TYPE" val="Other"/>
  <p:tag name="MH_ORDER" val="8"/>
</p:tagLst>
</file>

<file path=ppt/tags/tag22.xml><?xml version="1.0" encoding="utf-8"?>
<p:tagLst xmlns:p="http://schemas.openxmlformats.org/presentationml/2006/main">
  <p:tag name="MH" val="20160226111552"/>
  <p:tag name="MH_LIBRARY" val="GRAPHIC"/>
  <p:tag name="MH_TYPE" val="SubTitle"/>
  <p:tag name="MH_ORDER" val="1"/>
</p:tagLst>
</file>

<file path=ppt/tags/tag23.xml><?xml version="1.0" encoding="utf-8"?>
<p:tagLst xmlns:p="http://schemas.openxmlformats.org/presentationml/2006/main">
  <p:tag name="MH" val="20160226111552"/>
  <p:tag name="MH_LIBRARY" val="GRAPHIC"/>
  <p:tag name="MH_TYPE" val="Other"/>
  <p:tag name="MH_ORDER" val="3"/>
</p:tagLst>
</file>

<file path=ppt/tags/tag24.xml><?xml version="1.0" encoding="utf-8"?>
<p:tagLst xmlns:p="http://schemas.openxmlformats.org/presentationml/2006/main">
  <p:tag name="MH" val="20160226111552"/>
  <p:tag name="MH_LIBRARY" val="GRAPHIC"/>
  <p:tag name="MH_TYPE" val="Other"/>
  <p:tag name="MH_ORDER" val="4"/>
</p:tagLst>
</file>

<file path=ppt/tags/tag25.xml><?xml version="1.0" encoding="utf-8"?>
<p:tagLst xmlns:p="http://schemas.openxmlformats.org/presentationml/2006/main">
  <p:tag name="MH" val="20160226111552"/>
  <p:tag name="MH_LIBRARY" val="GRAPHIC"/>
  <p:tag name="MH_TYPE" val="Other"/>
  <p:tag name="MH_ORDER" val="9"/>
</p:tagLst>
</file>

<file path=ppt/tags/tag26.xml><?xml version="1.0" encoding="utf-8"?>
<p:tagLst xmlns:p="http://schemas.openxmlformats.org/presentationml/2006/main">
  <p:tag name="MH" val="20160226111552"/>
  <p:tag name="MH_LIBRARY" val="GRAPHIC"/>
  <p:tag name="MH_TYPE" val="SubTitle"/>
  <p:tag name="MH_ORDER" val="2"/>
</p:tagLst>
</file>

<file path=ppt/tags/tag27.xml><?xml version="1.0" encoding="utf-8"?>
<p:tagLst xmlns:p="http://schemas.openxmlformats.org/presentationml/2006/main">
  <p:tag name="MH" val="20160226111552"/>
  <p:tag name="MH_LIBRARY" val="GRAPHIC"/>
  <p:tag name="MH_TYPE" val="Other"/>
  <p:tag name="MH_ORDER" val="5"/>
</p:tagLst>
</file>

<file path=ppt/tags/tag28.xml><?xml version="1.0" encoding="utf-8"?>
<p:tagLst xmlns:p="http://schemas.openxmlformats.org/presentationml/2006/main">
  <p:tag name="MH" val="20160226111552"/>
  <p:tag name="MH_LIBRARY" val="GRAPHIC"/>
  <p:tag name="MH_TYPE" val="Other"/>
  <p:tag name="MH_ORDER" val="14"/>
</p:tagLst>
</file>

<file path=ppt/tags/tag29.xml><?xml version="1.0" encoding="utf-8"?>
<p:tagLst xmlns:p="http://schemas.openxmlformats.org/presentationml/2006/main">
  <p:tag name="MH" val="20160226111552"/>
  <p:tag name="MH_LIBRARY" val="GRAPHIC"/>
  <p:tag name="MH_TYPE" val="SubTitle"/>
  <p:tag name="MH_ORDER" val="3"/>
</p:tagLst>
</file>

<file path=ppt/tags/tag3.xml><?xml version="1.0" encoding="utf-8"?>
<p:tagLst xmlns:p="http://schemas.openxmlformats.org/presentationml/2006/main">
  <p:tag name="MH" val="20160226105902"/>
  <p:tag name="MH_LIBRARY" val="GRAPHIC"/>
  <p:tag name="MH_TYPE" val="Other"/>
  <p:tag name="MH_ORDER" val="4"/>
</p:tagLst>
</file>

<file path=ppt/tags/tag30.xml><?xml version="1.0" encoding="utf-8"?>
<p:tagLst xmlns:p="http://schemas.openxmlformats.org/presentationml/2006/main">
  <p:tag name="MH" val="20160226111552"/>
  <p:tag name="MH_LIBRARY" val="GRAPHIC"/>
  <p:tag name="MH_TYPE" val="Other"/>
  <p:tag name="MH_ORDER" val="6"/>
</p:tagLst>
</file>

<file path=ppt/tags/tag31.xml><?xml version="1.0" encoding="utf-8"?>
<p:tagLst xmlns:p="http://schemas.openxmlformats.org/presentationml/2006/main">
  <p:tag name="MH" val="20160226111552"/>
  <p:tag name="MH_LIBRARY" val="GRAPHIC"/>
  <p:tag name="MH_TYPE" val="SubTitle"/>
  <p:tag name="MH_ORDER" val="4"/>
</p:tagLst>
</file>

<file path=ppt/tags/tag32.xml><?xml version="1.0" encoding="utf-8"?>
<p:tagLst xmlns:p="http://schemas.openxmlformats.org/presentationml/2006/main">
  <p:tag name="MH" val="20160226111552"/>
  <p:tag name="MH_LIBRARY" val="GRAPHIC"/>
  <p:tag name="MH_TYPE" val="Other"/>
  <p:tag name="MH_ORDER" val="7"/>
</p:tagLst>
</file>

<file path=ppt/tags/tag33.xml><?xml version="1.0" encoding="utf-8"?>
<p:tagLst xmlns:p="http://schemas.openxmlformats.org/presentationml/2006/main">
  <p:tag name="MH" val="20160226111552"/>
  <p:tag name="MH_LIBRARY" val="GRAPHIC"/>
  <p:tag name="MH_TYPE" val="SubTitle"/>
  <p:tag name="MH_ORDER" val="2"/>
</p:tagLst>
</file>

<file path=ppt/tags/tag34.xml><?xml version="1.0" encoding="utf-8"?>
<p:tagLst xmlns:p="http://schemas.openxmlformats.org/presentationml/2006/main">
  <p:tag name="MH_TYPE" val="#NeiR#"/>
  <p:tag name="MH_NUMBER" val="6"/>
  <p:tag name="MH_CATEGORY" val="#YinZJG#"/>
  <p:tag name="MH_LAYOUT" val="TitleSubTitle"/>
  <p:tag name="MH" val="20160226111552"/>
  <p:tag name="MH_LIBRARY" val="GRAPHIC"/>
</p:tagLst>
</file>

<file path=ppt/tags/tag35.xml><?xml version="1.0" encoding="utf-8"?>
<p:tagLst xmlns:p="http://schemas.openxmlformats.org/presentationml/2006/main">
  <p:tag name="MH" val="20160226111552"/>
  <p:tag name="MH_LIBRARY" val="GRAPHIC"/>
  <p:tag name="MH_TYPE" val="Other"/>
  <p:tag name="MH_ORDER" val="4"/>
</p:tagLst>
</file>

<file path=ppt/tags/tag36.xml><?xml version="1.0" encoding="utf-8"?>
<p:tagLst xmlns:p="http://schemas.openxmlformats.org/presentationml/2006/main">
  <p:tag name="MH" val="20160226111552"/>
  <p:tag name="MH_LIBRARY" val="GRAPHIC"/>
  <p:tag name="MH_TYPE" val="Other"/>
  <p:tag name="MH_ORDER" val="9"/>
</p:tagLst>
</file>

<file path=ppt/tags/tag37.xml><?xml version="1.0" encoding="utf-8"?>
<p:tagLst xmlns:p="http://schemas.openxmlformats.org/presentationml/2006/main">
  <p:tag name="MH" val="20160226111552"/>
  <p:tag name="MH_LIBRARY" val="GRAPHIC"/>
  <p:tag name="MH_TYPE" val="SubTitle"/>
  <p:tag name="MH_ORDER" val="2"/>
</p:tagLst>
</file>

<file path=ppt/tags/tag38.xml><?xml version="1.0" encoding="utf-8"?>
<p:tagLst xmlns:p="http://schemas.openxmlformats.org/presentationml/2006/main">
  <p:tag name="MH" val="20160226111552"/>
  <p:tag name="MH_LIBRARY" val="GRAPHIC"/>
  <p:tag name="MH_TYPE" val="Other"/>
  <p:tag name="MH_ORDER" val="3"/>
</p:tagLst>
</file>

<file path=ppt/tags/tag39.xml><?xml version="1.0" encoding="utf-8"?>
<p:tagLst xmlns:p="http://schemas.openxmlformats.org/presentationml/2006/main">
  <p:tag name="MH" val="20160226111552"/>
  <p:tag name="MH_LIBRARY" val="GRAPHIC"/>
  <p:tag name="MH_TYPE" val="SubTitle"/>
  <p:tag name="MH_ORDER" val="1"/>
</p:tagLst>
</file>

<file path=ppt/tags/tag4.xml><?xml version="1.0" encoding="utf-8"?>
<p:tagLst xmlns:p="http://schemas.openxmlformats.org/presentationml/2006/main">
  <p:tag name="MH" val="20160226105902"/>
  <p:tag name="MH_LIBRARY" val="GRAPHIC"/>
  <p:tag name="MH_TYPE" val="Other"/>
  <p:tag name="MH_ORDER" val="5"/>
</p:tagLst>
</file>

<file path=ppt/tags/tag40.xml><?xml version="1.0" encoding="utf-8"?>
<p:tagLst xmlns:p="http://schemas.openxmlformats.org/presentationml/2006/main">
  <p:tag name="MH" val="20160226111552"/>
  <p:tag name="MH_LIBRARY" val="GRAPHIC"/>
  <p:tag name="MH_TYPE" val="Other"/>
  <p:tag name="MH_ORDER" val="8"/>
</p:tagLst>
</file>

<file path=ppt/tags/tag41.xml><?xml version="1.0" encoding="utf-8"?>
<p:tagLst xmlns:p="http://schemas.openxmlformats.org/presentationml/2006/main">
  <p:tag name="MH" val="20160226113442"/>
  <p:tag name="MH_LIBRARY" val="GRAPHIC"/>
  <p:tag name="MH_TYPE" val="SubTitle"/>
  <p:tag name="MH_ORDER" val="3"/>
</p:tagLst>
</file>

<file path=ppt/tags/tag42.xml><?xml version="1.0" encoding="utf-8"?>
<p:tagLst xmlns:p="http://schemas.openxmlformats.org/presentationml/2006/main">
  <p:tag name="MH" val="20160226113442"/>
  <p:tag name="MH_LIBRARY" val="GRAPHIC"/>
  <p:tag name="MH_TYPE" val="Other"/>
  <p:tag name="MH_ORDER" val="3"/>
</p:tagLst>
</file>

<file path=ppt/tags/tag43.xml><?xml version="1.0" encoding="utf-8"?>
<p:tagLst xmlns:p="http://schemas.openxmlformats.org/presentationml/2006/main">
  <p:tag name="MH" val="20160226113442"/>
  <p:tag name="MH_LIBRARY" val="GRAPHIC"/>
  <p:tag name="MH_TYPE" val="Other"/>
  <p:tag name="MH_ORDER" val="2"/>
</p:tagLst>
</file>

<file path=ppt/tags/tag44.xml><?xml version="1.0" encoding="utf-8"?>
<p:tagLst xmlns:p="http://schemas.openxmlformats.org/presentationml/2006/main">
  <p:tag name="MH" val="20160226113442"/>
  <p:tag name="MH_LIBRARY" val="GRAPHIC"/>
  <p:tag name="MH_TYPE" val="SubTitle"/>
  <p:tag name="MH_ORDER" val="2"/>
</p:tagLst>
</file>

<file path=ppt/tags/tag45.xml><?xml version="1.0" encoding="utf-8"?>
<p:tagLst xmlns:p="http://schemas.openxmlformats.org/presentationml/2006/main">
  <p:tag name="MH" val="20160226113442"/>
  <p:tag name="MH_LIBRARY" val="GRAPHIC"/>
  <p:tag name="MH_TYPE" val="Other"/>
  <p:tag name="MH_ORDER" val="1"/>
</p:tagLst>
</file>

<file path=ppt/tags/tag46.xml><?xml version="1.0" encoding="utf-8"?>
<p:tagLst xmlns:p="http://schemas.openxmlformats.org/presentationml/2006/main">
  <p:tag name="MH" val="20160226113442"/>
  <p:tag name="MH_LIBRARY" val="GRAPHIC"/>
  <p:tag name="MH_TYPE" val="SubTitle"/>
  <p:tag name="MH_ORDER" val="1"/>
</p:tagLst>
</file>

<file path=ppt/tags/tag47.xml><?xml version="1.0" encoding="utf-8"?>
<p:tagLst xmlns:p="http://schemas.openxmlformats.org/presentationml/2006/main">
  <p:tag name="MH" val="20160226111552"/>
  <p:tag name="MH_LIBRARY" val="GRAPHIC"/>
  <p:tag name="MH_TYPE" val="Other"/>
  <p:tag name="MH_ORDER" val="6"/>
</p:tagLst>
</file>

<file path=ppt/tags/tag48.xml><?xml version="1.0" encoding="utf-8"?>
<p:tagLst xmlns:p="http://schemas.openxmlformats.org/presentationml/2006/main">
  <p:tag name="MH" val="20160226111552"/>
  <p:tag name="MH_LIBRARY" val="GRAPHIC"/>
  <p:tag name="MH_TYPE" val="SubTitle"/>
  <p:tag name="MH_ORDER" val="4"/>
</p:tagLst>
</file>

<file path=ppt/tags/tag49.xml><?xml version="1.0" encoding="utf-8"?>
<p:tagLst xmlns:p="http://schemas.openxmlformats.org/presentationml/2006/main">
  <p:tag name="MH" val="20160226111552"/>
  <p:tag name="MH_LIBRARY" val="GRAPHIC"/>
  <p:tag name="MH_TYPE" val="Other"/>
  <p:tag name="MH_ORDER" val="7"/>
</p:tagLst>
</file>

<file path=ppt/tags/tag5.xml><?xml version="1.0" encoding="utf-8"?>
<p:tagLst xmlns:p="http://schemas.openxmlformats.org/presentationml/2006/main">
  <p:tag name="MH" val="20160226105902"/>
  <p:tag name="MH_LIBRARY" val="GRAPHIC"/>
  <p:tag name="MH_TYPE" val="Other"/>
  <p:tag name="MH_ORDER" val="6"/>
</p:tagLst>
</file>

<file path=ppt/tags/tag50.xml><?xml version="1.0" encoding="utf-8"?>
<p:tagLst xmlns:p="http://schemas.openxmlformats.org/presentationml/2006/main">
  <p:tag name="MH" val="20160226111552"/>
  <p:tag name="MH_LIBRARY" val="GRAPHIC"/>
  <p:tag name="MH_TYPE" val="Other"/>
  <p:tag name="MH_ORDER" val="5"/>
</p:tagLst>
</file>

<file path=ppt/tags/tag51.xml><?xml version="1.0" encoding="utf-8"?>
<p:tagLst xmlns:p="http://schemas.openxmlformats.org/presentationml/2006/main">
  <p:tag name="MH" val="20160226111552"/>
  <p:tag name="MH_LIBRARY" val="GRAPHIC"/>
  <p:tag name="MH_TYPE" val="Other"/>
  <p:tag name="MH_ORDER" val="14"/>
</p:tagLst>
</file>

<file path=ppt/tags/tag52.xml><?xml version="1.0" encoding="utf-8"?>
<p:tagLst xmlns:p="http://schemas.openxmlformats.org/presentationml/2006/main">
  <p:tag name="MH" val="20160226111552"/>
  <p:tag name="MH_LIBRARY" val="GRAPHIC"/>
  <p:tag name="MH_TYPE" val="SubTitle"/>
  <p:tag name="MH_ORDER" val="3"/>
</p:tagLst>
</file>

<file path=ppt/tags/tag53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MH" val="20160226113442"/>
  <p:tag name="MH_LIBRARY" val="GRAPHIC"/>
</p:tagLst>
</file>

<file path=ppt/tags/tag54.xml><?xml version="1.0" encoding="utf-8"?>
<p:tagLst xmlns:p="http://schemas.openxmlformats.org/presentationml/2006/main">
  <p:tag name="MH" val="20160226122229"/>
  <p:tag name="MH_LIBRARY" val="GRAPHIC"/>
  <p:tag name="MH_TYPE" val="Other"/>
  <p:tag name="MH_ORDER" val="5"/>
</p:tagLst>
</file>

<file path=ppt/tags/tag55.xml><?xml version="1.0" encoding="utf-8"?>
<p:tagLst xmlns:p="http://schemas.openxmlformats.org/presentationml/2006/main">
  <p:tag name="MH" val="20160226122229"/>
  <p:tag name="MH_LIBRARY" val="GRAPHIC"/>
  <p:tag name="MH_TYPE" val="Other"/>
  <p:tag name="MH_ORDER" val="6"/>
</p:tagLst>
</file>

<file path=ppt/tags/tag56.xml><?xml version="1.0" encoding="utf-8"?>
<p:tagLst xmlns:p="http://schemas.openxmlformats.org/presentationml/2006/main">
  <p:tag name="MH" val="20160226122229"/>
  <p:tag name="MH_LIBRARY" val="GRAPHIC"/>
  <p:tag name="MH_TYPE" val="SubTitle"/>
  <p:tag name="MH_ORDER" val="1"/>
</p:tagLst>
</file>

<file path=ppt/tags/tag57.xml><?xml version="1.0" encoding="utf-8"?>
<p:tagLst xmlns:p="http://schemas.openxmlformats.org/presentationml/2006/main">
  <p:tag name="MH" val="20160226122229"/>
  <p:tag name="MH_LIBRARY" val="GRAPHIC"/>
  <p:tag name="MH_TYPE" val="Other"/>
  <p:tag name="MH_ORDER" val="1"/>
</p:tagLst>
</file>

<file path=ppt/tags/tag58.xml><?xml version="1.0" encoding="utf-8"?>
<p:tagLst xmlns:p="http://schemas.openxmlformats.org/presentationml/2006/main">
  <p:tag name="MH" val="20160226122229"/>
  <p:tag name="MH_LIBRARY" val="GRAPHIC"/>
  <p:tag name="MH_TYPE" val="Text"/>
  <p:tag name="MH_ORDER" val="1"/>
</p:tagLst>
</file>

<file path=ppt/tags/tag59.xml><?xml version="1.0" encoding="utf-8"?>
<p:tagLst xmlns:p="http://schemas.openxmlformats.org/presentationml/2006/main">
  <p:tag name="MH" val="20160226122229"/>
  <p:tag name="MH_LIBRARY" val="GRAPHIC"/>
  <p:tag name="MH_TYPE" val="SubTitle"/>
  <p:tag name="MH_ORDER" val="2"/>
</p:tagLst>
</file>

<file path=ppt/tags/tag6.xml><?xml version="1.0" encoding="utf-8"?>
<p:tagLst xmlns:p="http://schemas.openxmlformats.org/presentationml/2006/main">
  <p:tag name="MH" val="20160226105902"/>
  <p:tag name="MH_LIBRARY" val="GRAPHIC"/>
  <p:tag name="MH_TYPE" val="Other"/>
  <p:tag name="MH_ORDER" val="7"/>
</p:tagLst>
</file>

<file path=ppt/tags/tag60.xml><?xml version="1.0" encoding="utf-8"?>
<p:tagLst xmlns:p="http://schemas.openxmlformats.org/presentationml/2006/main">
  <p:tag name="MH" val="20160226122229"/>
  <p:tag name="MH_LIBRARY" val="GRAPHIC"/>
  <p:tag name="MH_TYPE" val="Other"/>
  <p:tag name="MH_ORDER" val="2"/>
</p:tagLst>
</file>

<file path=ppt/tags/tag61.xml><?xml version="1.0" encoding="utf-8"?>
<p:tagLst xmlns:p="http://schemas.openxmlformats.org/presentationml/2006/main">
  <p:tag name="MH" val="20160226122229"/>
  <p:tag name="MH_LIBRARY" val="GRAPHIC"/>
  <p:tag name="MH_TYPE" val="Text"/>
  <p:tag name="MH_ORDER" val="2"/>
</p:tagLst>
</file>

<file path=ppt/tags/tag62.xml><?xml version="1.0" encoding="utf-8"?>
<p:tagLst xmlns:p="http://schemas.openxmlformats.org/presentationml/2006/main">
  <p:tag name="MH" val="20160226122229"/>
  <p:tag name="MH_LIBRARY" val="GRAPHIC"/>
  <p:tag name="MH_TYPE" val="SubTitle"/>
  <p:tag name="MH_ORDER" val="3"/>
</p:tagLst>
</file>

<file path=ppt/tags/tag63.xml><?xml version="1.0" encoding="utf-8"?>
<p:tagLst xmlns:p="http://schemas.openxmlformats.org/presentationml/2006/main">
  <p:tag name="MH" val="20160226122229"/>
  <p:tag name="MH_LIBRARY" val="GRAPHIC"/>
  <p:tag name="MH_TYPE" val="Other"/>
  <p:tag name="MH_ORDER" val="3"/>
</p:tagLst>
</file>

<file path=ppt/tags/tag64.xml><?xml version="1.0" encoding="utf-8"?>
<p:tagLst xmlns:p="http://schemas.openxmlformats.org/presentationml/2006/main">
  <p:tag name="MH" val="20160226122229"/>
  <p:tag name="MH_LIBRARY" val="GRAPHIC"/>
  <p:tag name="MH_TYPE" val="Text"/>
  <p:tag name="MH_ORDER" val="3"/>
</p:tagLst>
</file>

<file path=ppt/tags/tag65.xml><?xml version="1.0" encoding="utf-8"?>
<p:tagLst xmlns:p="http://schemas.openxmlformats.org/presentationml/2006/main">
  <p:tag name="MH_TYPE" val="#NeiR#"/>
  <p:tag name="MH_NUMBER" val="3"/>
  <p:tag name="MH_CATEGORY" val="#YinZJG#"/>
  <p:tag name="MH_LAYOUT" val="TitleSubTitleText"/>
  <p:tag name="MH" val="20160226122229"/>
  <p:tag name="MH_LIBRARY" val="GRAPHIC"/>
</p:tagLst>
</file>

<file path=ppt/tags/tag66.xml><?xml version="1.0" encoding="utf-8"?>
<p:tagLst xmlns:p="http://schemas.openxmlformats.org/presentationml/2006/main">
  <p:tag name="MH" val="20160603012028"/>
  <p:tag name="MH_LIBRARY" val="GRAPHIC"/>
  <p:tag name="MH_TYPE" val="Other"/>
  <p:tag name="MH_ORDER" val="1"/>
</p:tagLst>
</file>

<file path=ppt/tags/tag67.xml><?xml version="1.0" encoding="utf-8"?>
<p:tagLst xmlns:p="http://schemas.openxmlformats.org/presentationml/2006/main">
  <p:tag name="MH" val="20160603012028"/>
  <p:tag name="MH_LIBRARY" val="GRAPHIC"/>
  <p:tag name="MH_TYPE" val="Other"/>
  <p:tag name="MH_ORDER" val="3"/>
</p:tagLst>
</file>

<file path=ppt/tags/tag68.xml><?xml version="1.0" encoding="utf-8"?>
<p:tagLst xmlns:p="http://schemas.openxmlformats.org/presentationml/2006/main">
  <p:tag name="MH" val="20160603012028"/>
  <p:tag name="MH_LIBRARY" val="GRAPHIC"/>
  <p:tag name="MH_TYPE" val="SubTitle"/>
  <p:tag name="MH_ORDER" val="1"/>
</p:tagLst>
</file>

<file path=ppt/tags/tag69.xml><?xml version="1.0" encoding="utf-8"?>
<p:tagLst xmlns:p="http://schemas.openxmlformats.org/presentationml/2006/main">
  <p:tag name="MH" val="20160603012028"/>
  <p:tag name="MH_LIBRARY" val="GRAPHIC"/>
  <p:tag name="MH_TYPE" val="Text"/>
  <p:tag name="MH_ORDER" val="1"/>
</p:tagLst>
</file>

<file path=ppt/tags/tag7.xml><?xml version="1.0" encoding="utf-8"?>
<p:tagLst xmlns:p="http://schemas.openxmlformats.org/presentationml/2006/main">
  <p:tag name="MH" val="20160226105902"/>
  <p:tag name="MH_LIBRARY" val="GRAPHIC"/>
  <p:tag name="MH_TYPE" val="Other"/>
  <p:tag name="MH_ORDER" val="2"/>
</p:tagLst>
</file>

<file path=ppt/tags/tag70.xml><?xml version="1.0" encoding="utf-8"?>
<p:tagLst xmlns:p="http://schemas.openxmlformats.org/presentationml/2006/main">
  <p:tag name="MH" val="20160603012028"/>
  <p:tag name="MH_LIBRARY" val="GRAPHIC"/>
  <p:tag name="MH_TYPE" val="PageTitle"/>
  <p:tag name="MH_ORDER" val="PageTitle"/>
</p:tagLst>
</file>

<file path=ppt/tags/tag71.xml><?xml version="1.0" encoding="utf-8"?>
<p:tagLst xmlns:p="http://schemas.openxmlformats.org/presentationml/2006/main">
  <p:tag name="MH_TYPE" val="#NeiR#"/>
  <p:tag name="MH_NUMBER" val="1"/>
  <p:tag name="MH_CATEGORY" val="#QiTTB#"/>
  <p:tag name="MH_LAYOUT" val="SubTitleText"/>
  <p:tag name="MH" val="20160603012028"/>
  <p:tag name="MH_LIBRARY" val="GRAPHIC"/>
</p:tagLst>
</file>

<file path=ppt/tags/tag72.xml><?xml version="1.0" encoding="utf-8"?>
<p:tagLst xmlns:p="http://schemas.openxmlformats.org/presentationml/2006/main">
  <p:tag name="MH" val="20160614011106"/>
  <p:tag name="MH_LIBRARY" val="GRAPHIC"/>
  <p:tag name="MH_TYPE" val="Other"/>
  <p:tag name="MH_ORDER" val="1"/>
</p:tagLst>
</file>

<file path=ppt/tags/tag73.xml><?xml version="1.0" encoding="utf-8"?>
<p:tagLst xmlns:p="http://schemas.openxmlformats.org/presentationml/2006/main">
  <p:tag name="MH" val="20160614011106"/>
  <p:tag name="MH_LIBRARY" val="GRAPHIC"/>
  <p:tag name="MH_TYPE" val="Other"/>
  <p:tag name="MH_ORDER" val="2"/>
</p:tagLst>
</file>

<file path=ppt/tags/tag74.xml><?xml version="1.0" encoding="utf-8"?>
<p:tagLst xmlns:p="http://schemas.openxmlformats.org/presentationml/2006/main">
  <p:tag name="MH" val="20160614011106"/>
  <p:tag name="MH_LIBRARY" val="GRAPHIC"/>
  <p:tag name="MH_TYPE" val="Other"/>
  <p:tag name="MH_ORDER" val="3"/>
</p:tagLst>
</file>

<file path=ppt/tags/tag75.xml><?xml version="1.0" encoding="utf-8"?>
<p:tagLst xmlns:p="http://schemas.openxmlformats.org/presentationml/2006/main">
  <p:tag name="MH" val="20160614011106"/>
  <p:tag name="MH_LIBRARY" val="GRAPHIC"/>
  <p:tag name="MH_TYPE" val="Text"/>
  <p:tag name="MH_ORDER" val="1"/>
</p:tagLst>
</file>

<file path=ppt/tags/tag76.xml><?xml version="1.0" encoding="utf-8"?>
<p:tagLst xmlns:p="http://schemas.openxmlformats.org/presentationml/2006/main">
  <p:tag name="MH" val="20160614011106"/>
  <p:tag name="MH_LIBRARY" val="GRAPHIC"/>
  <p:tag name="MH_TYPE" val="Other"/>
  <p:tag name="MH_ORDER" val="4"/>
</p:tagLst>
</file>

<file path=ppt/tags/tag77.xml><?xml version="1.0" encoding="utf-8"?>
<p:tagLst xmlns:p="http://schemas.openxmlformats.org/presentationml/2006/main">
  <p:tag name="MH" val="20160614011106"/>
  <p:tag name="MH_LIBRARY" val="GRAPHIC"/>
  <p:tag name="MH_TYPE" val="Other"/>
  <p:tag name="MH_ORDER" val="1"/>
</p:tagLst>
</file>

<file path=ppt/tags/tag78.xml><?xml version="1.0" encoding="utf-8"?>
<p:tagLst xmlns:p="http://schemas.openxmlformats.org/presentationml/2006/main">
  <p:tag name="MH" val="20160614011106"/>
  <p:tag name="MH_LIBRARY" val="GRAPHIC"/>
  <p:tag name="MH_TYPE" val="Other"/>
  <p:tag name="MH_ORDER" val="2"/>
</p:tagLst>
</file>

<file path=ppt/tags/tag79.xml><?xml version="1.0" encoding="utf-8"?>
<p:tagLst xmlns:p="http://schemas.openxmlformats.org/presentationml/2006/main">
  <p:tag name="MH" val="20160614011106"/>
  <p:tag name="MH_LIBRARY" val="GRAPHIC"/>
  <p:tag name="MH_TYPE" val="Other"/>
  <p:tag name="MH_ORDER" val="3"/>
</p:tagLst>
</file>

<file path=ppt/tags/tag8.xml><?xml version="1.0" encoding="utf-8"?>
<p:tagLst xmlns:p="http://schemas.openxmlformats.org/presentationml/2006/main">
  <p:tag name="MH" val="20160226105902"/>
  <p:tag name="MH_LIBRARY" val="GRAPHIC"/>
  <p:tag name="MH_TYPE" val="Other"/>
  <p:tag name="MH_ORDER" val="9"/>
</p:tagLst>
</file>

<file path=ppt/tags/tag80.xml><?xml version="1.0" encoding="utf-8"?>
<p:tagLst xmlns:p="http://schemas.openxmlformats.org/presentationml/2006/main">
  <p:tag name="MH" val="20160614011106"/>
  <p:tag name="MH_LIBRARY" val="GRAPHIC"/>
  <p:tag name="MH_TYPE" val="Text"/>
  <p:tag name="MH_ORDER" val="1"/>
</p:tagLst>
</file>

<file path=ppt/tags/tag81.xml><?xml version="1.0" encoding="utf-8"?>
<p:tagLst xmlns:p="http://schemas.openxmlformats.org/presentationml/2006/main">
  <p:tag name="MH" val="20160614011106"/>
  <p:tag name="MH_LIBRARY" val="GRAPHIC"/>
  <p:tag name="MH_TYPE" val="Other"/>
  <p:tag name="MH_ORDER" val="4"/>
</p:tagLst>
</file>

<file path=ppt/tags/tag82.xml><?xml version="1.0" encoding="utf-8"?>
<p:tagLst xmlns:p="http://schemas.openxmlformats.org/presentationml/2006/main">
  <p:tag name="MH" val="20160226183406"/>
  <p:tag name="MH_LIBRARY" val="GRAPHIC"/>
  <p:tag name="MH_TYPE" val="Other"/>
  <p:tag name="MH_ORDER" val="1"/>
</p:tagLst>
</file>

<file path=ppt/tags/tag83.xml><?xml version="1.0" encoding="utf-8"?>
<p:tagLst xmlns:p="http://schemas.openxmlformats.org/presentationml/2006/main">
  <p:tag name="MH" val="20160602175401"/>
  <p:tag name="MH_LIBRARY" val="GRAPHIC"/>
  <p:tag name="MH_ORDER" val="Straight Connector 74"/>
</p:tagLst>
</file>

<file path=ppt/tags/tag84.xml><?xml version="1.0" encoding="utf-8"?>
<p:tagLst xmlns:p="http://schemas.openxmlformats.org/presentationml/2006/main">
  <p:tag name="MH" val="20160602175401"/>
  <p:tag name="MH_LIBRARY" val="GRAPHIC"/>
  <p:tag name="MH_ORDER" val="Straight Connector 75"/>
</p:tagLst>
</file>

<file path=ppt/tags/tag85.xml><?xml version="1.0" encoding="utf-8"?>
<p:tagLst xmlns:p="http://schemas.openxmlformats.org/presentationml/2006/main">
  <p:tag name="MH" val="20160602175401"/>
  <p:tag name="MH_LIBRARY" val="GRAPHIC"/>
  <p:tag name="MH_ORDER" val="文本框 103"/>
</p:tagLst>
</file>

<file path=ppt/tags/tag86.xml><?xml version="1.0" encoding="utf-8"?>
<p:tagLst xmlns:p="http://schemas.openxmlformats.org/presentationml/2006/main">
  <p:tag name="MH" val="20160602175401"/>
  <p:tag name="MH_LIBRARY" val="GRAPHIC"/>
  <p:tag name="MH_ORDER" val="文本框 85"/>
</p:tagLst>
</file>

<file path=ppt/tags/tag87.xml><?xml version="1.0" encoding="utf-8"?>
<p:tagLst xmlns:p="http://schemas.openxmlformats.org/presentationml/2006/main">
  <p:tag name="MH" val="20160602175401"/>
  <p:tag name="MH_LIBRARY" val="GRAPHIC"/>
</p:tagLst>
</file>

<file path=ppt/tags/tag88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89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9.xml><?xml version="1.0" encoding="utf-8"?>
<p:tagLst xmlns:p="http://schemas.openxmlformats.org/presentationml/2006/main">
  <p:tag name="MH" val="20160226105902"/>
  <p:tag name="MH_LIBRARY" val="GRAPHIC"/>
  <p:tag name="MH_TYPE" val="Other"/>
  <p:tag name="MH_ORDER" val="10"/>
</p:tagLst>
</file>

<file path=ppt/tags/tag90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91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heme/theme1.xml><?xml version="1.0" encoding="utf-8"?>
<a:theme xmlns:a="http://schemas.openxmlformats.org/drawingml/2006/main" name="Lenovo Master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2095</Words>
  <Application>WPS 演示</Application>
  <PresentationFormat>自定义</PresentationFormat>
  <Paragraphs>312</Paragraphs>
  <Slides>31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6" baseType="lpstr">
      <vt:lpstr>Arial</vt:lpstr>
      <vt:lpstr>宋体</vt:lpstr>
      <vt:lpstr>Wingdings</vt:lpstr>
      <vt:lpstr>Arial</vt:lpstr>
      <vt:lpstr>微软雅黑</vt:lpstr>
      <vt:lpstr>华文中宋</vt:lpstr>
      <vt:lpstr>Calibri</vt:lpstr>
      <vt:lpstr>Arial Rounded MT Bold</vt:lpstr>
      <vt:lpstr>Arial Unicode MS</vt:lpstr>
      <vt:lpstr>华文细黑</vt:lpstr>
      <vt:lpstr>Aharoni</vt:lpstr>
      <vt:lpstr>Yu Gothic UI Semibold</vt:lpstr>
      <vt:lpstr>Calisto MT</vt:lpstr>
      <vt:lpstr>黑体</vt:lpstr>
      <vt:lpstr>Lenovo Master</vt:lpstr>
      <vt:lpstr>类和对象</vt:lpstr>
      <vt:lpstr>PowerPoint 演示文稿</vt:lpstr>
      <vt:lpstr>面向对象</vt:lpstr>
      <vt:lpstr>什么是面向对象</vt:lpstr>
      <vt:lpstr>什么是面向对象</vt:lpstr>
      <vt:lpstr>什么是面向对象</vt:lpstr>
      <vt:lpstr>什么是面向对象</vt:lpstr>
      <vt:lpstr>PowerPoint 演示文稿</vt:lpstr>
      <vt:lpstr>什么是面向对象</vt:lpstr>
      <vt:lpstr>什么是面向对象</vt:lpstr>
      <vt:lpstr>什么是面向对象</vt:lpstr>
      <vt:lpstr>面向对象</vt:lpstr>
      <vt:lpstr>PowerPoint 演示文稿</vt:lpstr>
      <vt:lpstr>PowerPoint 演示文稿</vt:lpstr>
      <vt:lpstr>PowerPoint 演示文稿</vt:lpstr>
      <vt:lpstr>PowerPoint 演示文稿</vt:lpstr>
      <vt:lpstr>分组讨论</vt:lpstr>
      <vt:lpstr>类和对象</vt:lpstr>
      <vt:lpstr>类的设计</vt:lpstr>
      <vt:lpstr>类的设计</vt:lpstr>
      <vt:lpstr>面向对象</vt:lpstr>
      <vt:lpstr>PowerPoint 演示文稿</vt:lpstr>
      <vt:lpstr>PowerPoint 演示文稿</vt:lpstr>
      <vt:lpstr>PowerPoint 演示文稿</vt:lpstr>
      <vt:lpstr>PowerPoint 演示文稿</vt:lpstr>
      <vt:lpstr>案例演示</vt:lpstr>
      <vt:lpstr>案例演示进阶</vt:lpstr>
      <vt:lpstr>案例演示-给对象增加属性</vt:lpstr>
      <vt:lpstr>案例演示-在类的外部给对象增加属性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and Goes up to Two Lines</dc:title>
  <dc:creator>kathyp</dc:creator>
  <cp:lastModifiedBy>Tony·shi</cp:lastModifiedBy>
  <cp:revision>194</cp:revision>
  <dcterms:created xsi:type="dcterms:W3CDTF">2015-04-23T17:39:00Z</dcterms:created>
  <dcterms:modified xsi:type="dcterms:W3CDTF">2021-10-09T03:58:16Z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FC72F4B043C8401CBB17B9EBDC0A4B87</vt:lpwstr>
  </property>
</Properties>
</file>